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75" r:id="rId4"/>
    <p:sldId id="259" r:id="rId5"/>
    <p:sldId id="276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1" r:id="rId15"/>
    <p:sldId id="269" r:id="rId16"/>
    <p:sldId id="270" r:id="rId17"/>
    <p:sldId id="272" r:id="rId18"/>
    <p:sldId id="273" r:id="rId19"/>
    <p:sldId id="274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31F5BA2-271F-4869-A3BD-B428D65B9CDA}" v="416" dt="2023-04-21T13:27:06.050"/>
    <p1510:client id="{30E2F775-7B3E-4D9E-D4E9-0EDB90E58117}" v="355" dt="2023-05-02T11:10:40.250"/>
    <p1510:client id="{638618A1-FE04-4F4D-AE45-45E83EB4AB56}" v="358" dt="2023-04-21T10:43:35.033"/>
    <p1510:client id="{E2BC4F8A-ED0C-9712-39B0-7EB48F32F46A}" v="6" dt="2023-05-02T10:30:41.25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72" autoAdjust="0"/>
    <p:restoredTop sz="94660"/>
  </p:normalViewPr>
  <p:slideViewPr>
    <p:cSldViewPr snapToGrid="0">
      <p:cViewPr varScale="1">
        <p:scale>
          <a:sx n="80" d="100"/>
          <a:sy n="80" d="100"/>
        </p:scale>
        <p:origin x="48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CB32DDB-E3F7-4C24-99BE-4AFE80CF8E5A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2667782E-AD26-45C2-9544-2A71B5148971}">
      <dgm:prSet/>
      <dgm:spPr/>
      <dgm:t>
        <a:bodyPr/>
        <a:lstStyle/>
        <a:p>
          <a:r>
            <a:rPr lang="hu-HU" dirty="0" err="1"/>
            <a:t>Tanarkereso</a:t>
          </a:r>
          <a:endParaRPr lang="en-US" dirty="0" err="1"/>
        </a:p>
      </dgm:t>
    </dgm:pt>
    <dgm:pt modelId="{6FF0FE1E-8F2B-4CC0-B550-F19BCE23DE3D}" type="parTrans" cxnId="{8B463B9B-A0B6-45AF-8DFD-1DC81684FEBC}">
      <dgm:prSet/>
      <dgm:spPr/>
      <dgm:t>
        <a:bodyPr/>
        <a:lstStyle/>
        <a:p>
          <a:endParaRPr lang="en-US"/>
        </a:p>
      </dgm:t>
    </dgm:pt>
    <dgm:pt modelId="{DF402998-9AEC-467E-B02A-C95630459A61}" type="sibTrans" cxnId="{8B463B9B-A0B6-45AF-8DFD-1DC81684FEBC}">
      <dgm:prSet/>
      <dgm:spPr/>
      <dgm:t>
        <a:bodyPr/>
        <a:lstStyle/>
        <a:p>
          <a:endParaRPr lang="en-US"/>
        </a:p>
      </dgm:t>
    </dgm:pt>
    <dgm:pt modelId="{C15390C1-7599-4AD1-8BF7-878E872DC0C8}">
      <dgm:prSet/>
      <dgm:spPr/>
      <dgm:t>
        <a:bodyPr/>
        <a:lstStyle/>
        <a:p>
          <a:pPr rtl="0"/>
          <a:r>
            <a:rPr lang="hu-HU" dirty="0">
              <a:latin typeface="Calibri Light" panose="020F0302020204030204"/>
            </a:rPr>
            <a:t>Egyszerű böngészés</a:t>
          </a:r>
          <a:endParaRPr lang="en-US" dirty="0"/>
        </a:p>
      </dgm:t>
    </dgm:pt>
    <dgm:pt modelId="{4B846219-68A1-4B47-BCB4-FC9EB5D794DC}" type="parTrans" cxnId="{43F5F59A-DC59-4DAE-A3B1-48F5A0AA519C}">
      <dgm:prSet/>
      <dgm:spPr/>
      <dgm:t>
        <a:bodyPr/>
        <a:lstStyle/>
        <a:p>
          <a:endParaRPr lang="en-US"/>
        </a:p>
      </dgm:t>
    </dgm:pt>
    <dgm:pt modelId="{5A4945E0-8707-4323-B454-8A809C11AEEF}" type="sibTrans" cxnId="{43F5F59A-DC59-4DAE-A3B1-48F5A0AA519C}">
      <dgm:prSet/>
      <dgm:spPr/>
      <dgm:t>
        <a:bodyPr/>
        <a:lstStyle/>
        <a:p>
          <a:endParaRPr lang="en-US"/>
        </a:p>
      </dgm:t>
    </dgm:pt>
    <dgm:pt modelId="{DB3D91C4-6909-4B71-A7CA-BFB4405D1180}">
      <dgm:prSet/>
      <dgm:spPr/>
      <dgm:t>
        <a:bodyPr/>
        <a:lstStyle/>
        <a:p>
          <a:pPr rtl="0"/>
          <a:r>
            <a:rPr lang="hu-HU" dirty="0">
              <a:latin typeface="Calibri Light" panose="020F0302020204030204"/>
            </a:rPr>
            <a:t>Standard platform</a:t>
          </a:r>
          <a:endParaRPr lang="en-US" dirty="0"/>
        </a:p>
      </dgm:t>
    </dgm:pt>
    <dgm:pt modelId="{67312ABC-6AD0-4066-B784-7A463433BA6D}" type="parTrans" cxnId="{CD26DEB8-5E64-4179-BCE8-08F3A60184BA}">
      <dgm:prSet/>
      <dgm:spPr/>
      <dgm:t>
        <a:bodyPr/>
        <a:lstStyle/>
        <a:p>
          <a:endParaRPr lang="en-US"/>
        </a:p>
      </dgm:t>
    </dgm:pt>
    <dgm:pt modelId="{D1189E92-1869-4050-81CE-192939BD5E10}" type="sibTrans" cxnId="{CD26DEB8-5E64-4179-BCE8-08F3A60184BA}">
      <dgm:prSet/>
      <dgm:spPr/>
      <dgm:t>
        <a:bodyPr/>
        <a:lstStyle/>
        <a:p>
          <a:endParaRPr lang="en-US"/>
        </a:p>
      </dgm:t>
    </dgm:pt>
    <dgm:pt modelId="{F0C3B383-6CCA-4DAC-AE93-8830B361BD00}">
      <dgm:prSet/>
      <dgm:spPr/>
      <dgm:t>
        <a:bodyPr/>
        <a:lstStyle/>
        <a:p>
          <a:pPr rtl="0"/>
          <a:r>
            <a:rPr lang="hu-HU" dirty="0">
              <a:latin typeface="Calibri Light" panose="020F0302020204030204"/>
            </a:rPr>
            <a:t>Egyszerű regisztráció és törlés</a:t>
          </a:r>
          <a:endParaRPr lang="en-US" dirty="0"/>
        </a:p>
      </dgm:t>
    </dgm:pt>
    <dgm:pt modelId="{887EB42C-4B71-47B6-83B3-D4E3CEAA73C1}" type="parTrans" cxnId="{81FEE287-44F5-4431-B51E-93F5A6561CA3}">
      <dgm:prSet/>
      <dgm:spPr/>
      <dgm:t>
        <a:bodyPr/>
        <a:lstStyle/>
        <a:p>
          <a:endParaRPr lang="en-US"/>
        </a:p>
      </dgm:t>
    </dgm:pt>
    <dgm:pt modelId="{570988F9-6A13-4064-99CB-0D9DDEDC39CB}" type="sibTrans" cxnId="{81FEE287-44F5-4431-B51E-93F5A6561CA3}">
      <dgm:prSet/>
      <dgm:spPr/>
      <dgm:t>
        <a:bodyPr/>
        <a:lstStyle/>
        <a:p>
          <a:endParaRPr lang="en-US"/>
        </a:p>
      </dgm:t>
    </dgm:pt>
    <dgm:pt modelId="{67FCC14C-8EBC-4AA8-815A-94D6DCD143DF}" type="pres">
      <dgm:prSet presAssocID="{ACB32DDB-E3F7-4C24-99BE-4AFE80CF8E5A}" presName="linear" presStyleCnt="0">
        <dgm:presLayoutVars>
          <dgm:animLvl val="lvl"/>
          <dgm:resizeHandles val="exact"/>
        </dgm:presLayoutVars>
      </dgm:prSet>
      <dgm:spPr/>
    </dgm:pt>
    <dgm:pt modelId="{FCFC939B-EEBB-4A5E-82C7-944941CC5DCD}" type="pres">
      <dgm:prSet presAssocID="{2667782E-AD26-45C2-9544-2A71B5148971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D5B8EE61-74AF-405A-BB58-469538C1FC77}" type="pres">
      <dgm:prSet presAssocID="{DF402998-9AEC-467E-B02A-C95630459A61}" presName="spacer" presStyleCnt="0"/>
      <dgm:spPr/>
    </dgm:pt>
    <dgm:pt modelId="{B9F4F3CE-FBBE-4614-95B9-4D906D0638F8}" type="pres">
      <dgm:prSet presAssocID="{C15390C1-7599-4AD1-8BF7-878E872DC0C8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C7CFF85E-768F-44DA-B3F2-C142D1655F80}" type="pres">
      <dgm:prSet presAssocID="{5A4945E0-8707-4323-B454-8A809C11AEEF}" presName="spacer" presStyleCnt="0"/>
      <dgm:spPr/>
    </dgm:pt>
    <dgm:pt modelId="{5ED5C955-06BE-4341-AF6B-DB9BB2E64F8E}" type="pres">
      <dgm:prSet presAssocID="{DB3D91C4-6909-4B71-A7CA-BFB4405D1180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35758730-24E6-4A56-8043-9D5F8C73F8FE}" type="pres">
      <dgm:prSet presAssocID="{D1189E92-1869-4050-81CE-192939BD5E10}" presName="spacer" presStyleCnt="0"/>
      <dgm:spPr/>
    </dgm:pt>
    <dgm:pt modelId="{41B537D7-30FC-4269-A537-97A347915850}" type="pres">
      <dgm:prSet presAssocID="{F0C3B383-6CCA-4DAC-AE93-8830B361BD00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DE3D4A39-8136-4C64-A14D-EA8076171B48}" type="presOf" srcId="{C15390C1-7599-4AD1-8BF7-878E872DC0C8}" destId="{B9F4F3CE-FBBE-4614-95B9-4D906D0638F8}" srcOrd="0" destOrd="0" presId="urn:microsoft.com/office/officeart/2005/8/layout/vList2"/>
    <dgm:cxn modelId="{C52CF778-0237-41B0-99B7-248C7806C046}" type="presOf" srcId="{ACB32DDB-E3F7-4C24-99BE-4AFE80CF8E5A}" destId="{67FCC14C-8EBC-4AA8-815A-94D6DCD143DF}" srcOrd="0" destOrd="0" presId="urn:microsoft.com/office/officeart/2005/8/layout/vList2"/>
    <dgm:cxn modelId="{81FEE287-44F5-4431-B51E-93F5A6561CA3}" srcId="{ACB32DDB-E3F7-4C24-99BE-4AFE80CF8E5A}" destId="{F0C3B383-6CCA-4DAC-AE93-8830B361BD00}" srcOrd="3" destOrd="0" parTransId="{887EB42C-4B71-47B6-83B3-D4E3CEAA73C1}" sibTransId="{570988F9-6A13-4064-99CB-0D9DDEDC39CB}"/>
    <dgm:cxn modelId="{43F5F59A-DC59-4DAE-A3B1-48F5A0AA519C}" srcId="{ACB32DDB-E3F7-4C24-99BE-4AFE80CF8E5A}" destId="{C15390C1-7599-4AD1-8BF7-878E872DC0C8}" srcOrd="1" destOrd="0" parTransId="{4B846219-68A1-4B47-BCB4-FC9EB5D794DC}" sibTransId="{5A4945E0-8707-4323-B454-8A809C11AEEF}"/>
    <dgm:cxn modelId="{8B463B9B-A0B6-45AF-8DFD-1DC81684FEBC}" srcId="{ACB32DDB-E3F7-4C24-99BE-4AFE80CF8E5A}" destId="{2667782E-AD26-45C2-9544-2A71B5148971}" srcOrd="0" destOrd="0" parTransId="{6FF0FE1E-8F2B-4CC0-B550-F19BCE23DE3D}" sibTransId="{DF402998-9AEC-467E-B02A-C95630459A61}"/>
    <dgm:cxn modelId="{CD26DEB8-5E64-4179-BCE8-08F3A60184BA}" srcId="{ACB32DDB-E3F7-4C24-99BE-4AFE80CF8E5A}" destId="{DB3D91C4-6909-4B71-A7CA-BFB4405D1180}" srcOrd="2" destOrd="0" parTransId="{67312ABC-6AD0-4066-B784-7A463433BA6D}" sibTransId="{D1189E92-1869-4050-81CE-192939BD5E10}"/>
    <dgm:cxn modelId="{AD4F81BE-7CE0-4B0C-8BAD-56F7402D9BC7}" type="presOf" srcId="{DB3D91C4-6909-4B71-A7CA-BFB4405D1180}" destId="{5ED5C955-06BE-4341-AF6B-DB9BB2E64F8E}" srcOrd="0" destOrd="0" presId="urn:microsoft.com/office/officeart/2005/8/layout/vList2"/>
    <dgm:cxn modelId="{EDC979EA-6D4E-41C4-A633-20D4CC3368F0}" type="presOf" srcId="{F0C3B383-6CCA-4DAC-AE93-8830B361BD00}" destId="{41B537D7-30FC-4269-A537-97A347915850}" srcOrd="0" destOrd="0" presId="urn:microsoft.com/office/officeart/2005/8/layout/vList2"/>
    <dgm:cxn modelId="{D60FB9EE-F007-4D1C-8C8B-37809006B5AB}" type="presOf" srcId="{2667782E-AD26-45C2-9544-2A71B5148971}" destId="{FCFC939B-EEBB-4A5E-82C7-944941CC5DCD}" srcOrd="0" destOrd="0" presId="urn:microsoft.com/office/officeart/2005/8/layout/vList2"/>
    <dgm:cxn modelId="{32EB5C0C-28B2-4F92-BD39-6CBC923B63C6}" type="presParOf" srcId="{67FCC14C-8EBC-4AA8-815A-94D6DCD143DF}" destId="{FCFC939B-EEBB-4A5E-82C7-944941CC5DCD}" srcOrd="0" destOrd="0" presId="urn:microsoft.com/office/officeart/2005/8/layout/vList2"/>
    <dgm:cxn modelId="{6DE7720A-9F80-462D-A9CD-5D07C9D82A90}" type="presParOf" srcId="{67FCC14C-8EBC-4AA8-815A-94D6DCD143DF}" destId="{D5B8EE61-74AF-405A-BB58-469538C1FC77}" srcOrd="1" destOrd="0" presId="urn:microsoft.com/office/officeart/2005/8/layout/vList2"/>
    <dgm:cxn modelId="{7364E3FD-D599-433F-AB07-7BE68F6EFD81}" type="presParOf" srcId="{67FCC14C-8EBC-4AA8-815A-94D6DCD143DF}" destId="{B9F4F3CE-FBBE-4614-95B9-4D906D0638F8}" srcOrd="2" destOrd="0" presId="urn:microsoft.com/office/officeart/2005/8/layout/vList2"/>
    <dgm:cxn modelId="{4DEB1937-1F04-4F1D-BBEA-FFBC7ADFBFC5}" type="presParOf" srcId="{67FCC14C-8EBC-4AA8-815A-94D6DCD143DF}" destId="{C7CFF85E-768F-44DA-B3F2-C142D1655F80}" srcOrd="3" destOrd="0" presId="urn:microsoft.com/office/officeart/2005/8/layout/vList2"/>
    <dgm:cxn modelId="{6A9BF6A2-8779-44FA-AAB2-26059C994476}" type="presParOf" srcId="{67FCC14C-8EBC-4AA8-815A-94D6DCD143DF}" destId="{5ED5C955-06BE-4341-AF6B-DB9BB2E64F8E}" srcOrd="4" destOrd="0" presId="urn:microsoft.com/office/officeart/2005/8/layout/vList2"/>
    <dgm:cxn modelId="{645093D3-2DEF-48D2-A678-442ECE6F0D1F}" type="presParOf" srcId="{67FCC14C-8EBC-4AA8-815A-94D6DCD143DF}" destId="{35758730-24E6-4A56-8043-9D5F8C73F8FE}" srcOrd="5" destOrd="0" presId="urn:microsoft.com/office/officeart/2005/8/layout/vList2"/>
    <dgm:cxn modelId="{EB61CD94-9C93-44CD-8A2A-5A624DD88B24}" type="presParOf" srcId="{67FCC14C-8EBC-4AA8-815A-94D6DCD143DF}" destId="{41B537D7-30FC-4269-A537-97A347915850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702BEE6-7794-4C42-B768-A25B2402C3A0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73873F8C-9AA8-47F4-9CC3-D7CA035FFD8E}">
      <dgm:prSet/>
      <dgm:spPr/>
      <dgm:t>
        <a:bodyPr/>
        <a:lstStyle/>
        <a:p>
          <a:r>
            <a:rPr lang="hu-HU" dirty="0">
              <a:latin typeface="Calibri Light" panose="020F0302020204030204"/>
            </a:rPr>
            <a:t>Regisztráció</a:t>
          </a:r>
          <a:endParaRPr lang="en-US" dirty="0"/>
        </a:p>
      </dgm:t>
    </dgm:pt>
    <dgm:pt modelId="{AC568ABF-FBA5-4521-98DA-6D1B6E8BBC0C}" type="parTrans" cxnId="{5F9ED0F0-A171-4A63-87BB-CB2C3C20EF9F}">
      <dgm:prSet/>
      <dgm:spPr/>
      <dgm:t>
        <a:bodyPr/>
        <a:lstStyle/>
        <a:p>
          <a:endParaRPr lang="en-US"/>
        </a:p>
      </dgm:t>
    </dgm:pt>
    <dgm:pt modelId="{4932BA60-1C80-4A06-B431-897F026BA88D}" type="sibTrans" cxnId="{5F9ED0F0-A171-4A63-87BB-CB2C3C20EF9F}">
      <dgm:prSet/>
      <dgm:spPr/>
      <dgm:t>
        <a:bodyPr/>
        <a:lstStyle/>
        <a:p>
          <a:endParaRPr lang="en-US"/>
        </a:p>
      </dgm:t>
    </dgm:pt>
    <dgm:pt modelId="{1AB127F8-E88D-4BE0-AC2C-0701393ECC94}">
      <dgm:prSet/>
      <dgm:spPr/>
      <dgm:t>
        <a:bodyPr/>
        <a:lstStyle/>
        <a:p>
          <a:r>
            <a:rPr lang="hu-HU" dirty="0">
              <a:latin typeface="Calibri Light" panose="020F0302020204030204"/>
            </a:rPr>
            <a:t>Bejelentkezés</a:t>
          </a:r>
          <a:endParaRPr lang="en-US" dirty="0"/>
        </a:p>
      </dgm:t>
    </dgm:pt>
    <dgm:pt modelId="{D8896140-BD1F-4537-9A3E-2539DE2E9B72}" type="parTrans" cxnId="{97EA10B7-8824-419E-9838-4ABB5988D6F4}">
      <dgm:prSet/>
      <dgm:spPr/>
      <dgm:t>
        <a:bodyPr/>
        <a:lstStyle/>
        <a:p>
          <a:endParaRPr lang="en-US"/>
        </a:p>
      </dgm:t>
    </dgm:pt>
    <dgm:pt modelId="{04A88FB9-E5EF-4770-A0B9-D371F3480958}" type="sibTrans" cxnId="{97EA10B7-8824-419E-9838-4ABB5988D6F4}">
      <dgm:prSet/>
      <dgm:spPr/>
      <dgm:t>
        <a:bodyPr/>
        <a:lstStyle/>
        <a:p>
          <a:endParaRPr lang="en-US"/>
        </a:p>
      </dgm:t>
    </dgm:pt>
    <dgm:pt modelId="{EF54C501-BEF9-4AED-83FF-A5B12026CC8E}">
      <dgm:prSet phldr="0"/>
      <dgm:spPr/>
      <dgm:t>
        <a:bodyPr/>
        <a:lstStyle/>
        <a:p>
          <a:pPr rtl="0"/>
          <a:r>
            <a:rPr lang="hu-HU" dirty="0">
              <a:latin typeface="Calibri Light" panose="020F0302020204030204"/>
            </a:rPr>
            <a:t>Saját profil feltöltés</a:t>
          </a:r>
          <a:endParaRPr lang="hu-HU" dirty="0"/>
        </a:p>
      </dgm:t>
    </dgm:pt>
    <dgm:pt modelId="{ADA96678-7706-4432-B314-9A8EA151A0BF}" type="parTrans" cxnId="{9DB46C52-0071-4CF4-B84C-86ACCF06A980}">
      <dgm:prSet/>
      <dgm:spPr/>
      <dgm:t>
        <a:bodyPr/>
        <a:lstStyle/>
        <a:p>
          <a:endParaRPr lang="en-US"/>
        </a:p>
      </dgm:t>
    </dgm:pt>
    <dgm:pt modelId="{CD2DF36F-8DCB-4813-B989-D7187E3488D1}" type="sibTrans" cxnId="{9DB46C52-0071-4CF4-B84C-86ACCF06A980}">
      <dgm:prSet/>
      <dgm:spPr/>
      <dgm:t>
        <a:bodyPr/>
        <a:lstStyle/>
        <a:p>
          <a:endParaRPr lang="en-US"/>
        </a:p>
      </dgm:t>
    </dgm:pt>
    <dgm:pt modelId="{A2AE09F6-75D3-4235-8ABA-CCBF8F31C4DC}">
      <dgm:prSet phldr="0"/>
      <dgm:spPr/>
      <dgm:t>
        <a:bodyPr/>
        <a:lstStyle/>
        <a:p>
          <a:pPr rtl="0"/>
          <a:r>
            <a:rPr lang="hu-HU" dirty="0">
              <a:latin typeface="Calibri Light" panose="020F0302020204030204"/>
            </a:rPr>
            <a:t>Keresés, böngészés</a:t>
          </a:r>
          <a:endParaRPr lang="hu-HU" dirty="0"/>
        </a:p>
      </dgm:t>
    </dgm:pt>
    <dgm:pt modelId="{C6F439B1-6CF9-4AC0-AEED-0C2B6DA9A98E}" type="parTrans" cxnId="{A44A7417-13BC-42DE-87F7-29814A1BBEC0}">
      <dgm:prSet/>
      <dgm:spPr/>
      <dgm:t>
        <a:bodyPr/>
        <a:lstStyle/>
        <a:p>
          <a:endParaRPr lang="en-US"/>
        </a:p>
      </dgm:t>
    </dgm:pt>
    <dgm:pt modelId="{19599E96-BB55-40B8-A7BA-A58F86266491}" type="sibTrans" cxnId="{A44A7417-13BC-42DE-87F7-29814A1BBEC0}">
      <dgm:prSet/>
      <dgm:spPr/>
      <dgm:t>
        <a:bodyPr/>
        <a:lstStyle/>
        <a:p>
          <a:endParaRPr lang="en-US"/>
        </a:p>
      </dgm:t>
    </dgm:pt>
    <dgm:pt modelId="{26C39A0D-55C0-43D4-A817-D2A1B936CF1D}">
      <dgm:prSet phldr="0"/>
      <dgm:spPr/>
      <dgm:t>
        <a:bodyPr/>
        <a:lstStyle/>
        <a:p>
          <a:pPr rtl="0"/>
          <a:r>
            <a:rPr lang="hu-HU" dirty="0">
              <a:latin typeface="Calibri Light" panose="020F0302020204030204"/>
            </a:rPr>
            <a:t>Törlés lehetőség</a:t>
          </a:r>
          <a:endParaRPr lang="hu-HU" dirty="0"/>
        </a:p>
      </dgm:t>
    </dgm:pt>
    <dgm:pt modelId="{B355E3A6-FA52-49E0-86BB-9BA52213AEE9}" type="parTrans" cxnId="{F6564300-792C-450C-AA52-C2B1FC08F298}">
      <dgm:prSet/>
      <dgm:spPr/>
      <dgm:t>
        <a:bodyPr/>
        <a:lstStyle/>
        <a:p>
          <a:endParaRPr lang="en-US"/>
        </a:p>
      </dgm:t>
    </dgm:pt>
    <dgm:pt modelId="{A4D6F71E-BBCC-4FB2-8140-C804868E9D9B}" type="sibTrans" cxnId="{F6564300-792C-450C-AA52-C2B1FC08F298}">
      <dgm:prSet/>
      <dgm:spPr/>
      <dgm:t>
        <a:bodyPr/>
        <a:lstStyle/>
        <a:p>
          <a:endParaRPr lang="en-US"/>
        </a:p>
      </dgm:t>
    </dgm:pt>
    <dgm:pt modelId="{A3BCF76F-6BF9-497E-B4A1-08AF7C905AB6}" type="pres">
      <dgm:prSet presAssocID="{0702BEE6-7794-4C42-B768-A25B2402C3A0}" presName="linear" presStyleCnt="0">
        <dgm:presLayoutVars>
          <dgm:animLvl val="lvl"/>
          <dgm:resizeHandles val="exact"/>
        </dgm:presLayoutVars>
      </dgm:prSet>
      <dgm:spPr/>
    </dgm:pt>
    <dgm:pt modelId="{37E9F992-B05E-4877-99D4-FBB5DC23B0B6}" type="pres">
      <dgm:prSet presAssocID="{73873F8C-9AA8-47F4-9CC3-D7CA035FFD8E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2605BFD9-0BA9-40F9-AFB0-01E984C3324C}" type="pres">
      <dgm:prSet presAssocID="{4932BA60-1C80-4A06-B431-897F026BA88D}" presName="spacer" presStyleCnt="0"/>
      <dgm:spPr/>
    </dgm:pt>
    <dgm:pt modelId="{3ECAFF43-FFD5-40CA-9A80-F3B683379E45}" type="pres">
      <dgm:prSet presAssocID="{1AB127F8-E88D-4BE0-AC2C-0701393ECC94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B325DFD2-7819-4C8C-806D-DAF1ED722BE6}" type="pres">
      <dgm:prSet presAssocID="{04A88FB9-E5EF-4770-A0B9-D371F3480958}" presName="spacer" presStyleCnt="0"/>
      <dgm:spPr/>
    </dgm:pt>
    <dgm:pt modelId="{9B5B3EA2-D338-4E51-8DD7-FA84C442A046}" type="pres">
      <dgm:prSet presAssocID="{EF54C501-BEF9-4AED-83FF-A5B12026CC8E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2A19FFA8-875F-44C3-B333-CDD4051E8179}" type="pres">
      <dgm:prSet presAssocID="{CD2DF36F-8DCB-4813-B989-D7187E3488D1}" presName="spacer" presStyleCnt="0"/>
      <dgm:spPr/>
    </dgm:pt>
    <dgm:pt modelId="{A06A99E1-5F7E-4881-9411-8B9803235CA4}" type="pres">
      <dgm:prSet presAssocID="{A2AE09F6-75D3-4235-8ABA-CCBF8F31C4DC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B197F6B1-7DA6-4762-B08C-046AB31741E6}" type="pres">
      <dgm:prSet presAssocID="{19599E96-BB55-40B8-A7BA-A58F86266491}" presName="spacer" presStyleCnt="0"/>
      <dgm:spPr/>
    </dgm:pt>
    <dgm:pt modelId="{37DF3796-DAE5-4933-A8CD-A63F2028FD64}" type="pres">
      <dgm:prSet presAssocID="{26C39A0D-55C0-43D4-A817-D2A1B936CF1D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F6564300-792C-450C-AA52-C2B1FC08F298}" srcId="{0702BEE6-7794-4C42-B768-A25B2402C3A0}" destId="{26C39A0D-55C0-43D4-A817-D2A1B936CF1D}" srcOrd="4" destOrd="0" parTransId="{B355E3A6-FA52-49E0-86BB-9BA52213AEE9}" sibTransId="{A4D6F71E-BBCC-4FB2-8140-C804868E9D9B}"/>
    <dgm:cxn modelId="{A44A7417-13BC-42DE-87F7-29814A1BBEC0}" srcId="{0702BEE6-7794-4C42-B768-A25B2402C3A0}" destId="{A2AE09F6-75D3-4235-8ABA-CCBF8F31C4DC}" srcOrd="3" destOrd="0" parTransId="{C6F439B1-6CF9-4AC0-AEED-0C2B6DA9A98E}" sibTransId="{19599E96-BB55-40B8-A7BA-A58F86266491}"/>
    <dgm:cxn modelId="{53109671-D161-4DE3-8C66-7D48619C0006}" type="presOf" srcId="{EF54C501-BEF9-4AED-83FF-A5B12026CC8E}" destId="{9B5B3EA2-D338-4E51-8DD7-FA84C442A046}" srcOrd="0" destOrd="0" presId="urn:microsoft.com/office/officeart/2005/8/layout/vList2"/>
    <dgm:cxn modelId="{9DB46C52-0071-4CF4-B84C-86ACCF06A980}" srcId="{0702BEE6-7794-4C42-B768-A25B2402C3A0}" destId="{EF54C501-BEF9-4AED-83FF-A5B12026CC8E}" srcOrd="2" destOrd="0" parTransId="{ADA96678-7706-4432-B314-9A8EA151A0BF}" sibTransId="{CD2DF36F-8DCB-4813-B989-D7187E3488D1}"/>
    <dgm:cxn modelId="{8A337496-1C04-4350-883F-481D1CC5A468}" type="presOf" srcId="{26C39A0D-55C0-43D4-A817-D2A1B936CF1D}" destId="{37DF3796-DAE5-4933-A8CD-A63F2028FD64}" srcOrd="0" destOrd="0" presId="urn:microsoft.com/office/officeart/2005/8/layout/vList2"/>
    <dgm:cxn modelId="{97EA10B7-8824-419E-9838-4ABB5988D6F4}" srcId="{0702BEE6-7794-4C42-B768-A25B2402C3A0}" destId="{1AB127F8-E88D-4BE0-AC2C-0701393ECC94}" srcOrd="1" destOrd="0" parTransId="{D8896140-BD1F-4537-9A3E-2539DE2E9B72}" sibTransId="{04A88FB9-E5EF-4770-A0B9-D371F3480958}"/>
    <dgm:cxn modelId="{941257BC-6F33-448B-948A-C34B0DCC02F6}" type="presOf" srcId="{73873F8C-9AA8-47F4-9CC3-D7CA035FFD8E}" destId="{37E9F992-B05E-4877-99D4-FBB5DC23B0B6}" srcOrd="0" destOrd="0" presId="urn:microsoft.com/office/officeart/2005/8/layout/vList2"/>
    <dgm:cxn modelId="{EC1D90BE-4314-4FD2-8FA6-68590349E0FF}" type="presOf" srcId="{1AB127F8-E88D-4BE0-AC2C-0701393ECC94}" destId="{3ECAFF43-FFD5-40CA-9A80-F3B683379E45}" srcOrd="0" destOrd="0" presId="urn:microsoft.com/office/officeart/2005/8/layout/vList2"/>
    <dgm:cxn modelId="{5F9ED0F0-A171-4A63-87BB-CB2C3C20EF9F}" srcId="{0702BEE6-7794-4C42-B768-A25B2402C3A0}" destId="{73873F8C-9AA8-47F4-9CC3-D7CA035FFD8E}" srcOrd="0" destOrd="0" parTransId="{AC568ABF-FBA5-4521-98DA-6D1B6E8BBC0C}" sibTransId="{4932BA60-1C80-4A06-B431-897F026BA88D}"/>
    <dgm:cxn modelId="{F3A880F3-0312-47C9-8F33-EC29AD6403BF}" type="presOf" srcId="{0702BEE6-7794-4C42-B768-A25B2402C3A0}" destId="{A3BCF76F-6BF9-497E-B4A1-08AF7C905AB6}" srcOrd="0" destOrd="0" presId="urn:microsoft.com/office/officeart/2005/8/layout/vList2"/>
    <dgm:cxn modelId="{218BBAF4-5928-4AE8-B9FD-6AE473EA0F4A}" type="presOf" srcId="{A2AE09F6-75D3-4235-8ABA-CCBF8F31C4DC}" destId="{A06A99E1-5F7E-4881-9411-8B9803235CA4}" srcOrd="0" destOrd="0" presId="urn:microsoft.com/office/officeart/2005/8/layout/vList2"/>
    <dgm:cxn modelId="{153F8302-C7CE-43F3-B1EF-E55FC9B0FD66}" type="presParOf" srcId="{A3BCF76F-6BF9-497E-B4A1-08AF7C905AB6}" destId="{37E9F992-B05E-4877-99D4-FBB5DC23B0B6}" srcOrd="0" destOrd="0" presId="urn:microsoft.com/office/officeart/2005/8/layout/vList2"/>
    <dgm:cxn modelId="{1E1ECAEC-4FC3-42FB-89F1-66A3C83AC72A}" type="presParOf" srcId="{A3BCF76F-6BF9-497E-B4A1-08AF7C905AB6}" destId="{2605BFD9-0BA9-40F9-AFB0-01E984C3324C}" srcOrd="1" destOrd="0" presId="urn:microsoft.com/office/officeart/2005/8/layout/vList2"/>
    <dgm:cxn modelId="{FA71CAE8-E3F7-481E-93C9-D314F49B53C7}" type="presParOf" srcId="{A3BCF76F-6BF9-497E-B4A1-08AF7C905AB6}" destId="{3ECAFF43-FFD5-40CA-9A80-F3B683379E45}" srcOrd="2" destOrd="0" presId="urn:microsoft.com/office/officeart/2005/8/layout/vList2"/>
    <dgm:cxn modelId="{10EC7412-6644-48F4-9425-A61C788EBEA7}" type="presParOf" srcId="{A3BCF76F-6BF9-497E-B4A1-08AF7C905AB6}" destId="{B325DFD2-7819-4C8C-806D-DAF1ED722BE6}" srcOrd="3" destOrd="0" presId="urn:microsoft.com/office/officeart/2005/8/layout/vList2"/>
    <dgm:cxn modelId="{012E7F3E-0FE8-451D-BAAB-E3F9EC404105}" type="presParOf" srcId="{A3BCF76F-6BF9-497E-B4A1-08AF7C905AB6}" destId="{9B5B3EA2-D338-4E51-8DD7-FA84C442A046}" srcOrd="4" destOrd="0" presId="urn:microsoft.com/office/officeart/2005/8/layout/vList2"/>
    <dgm:cxn modelId="{03DAFEB0-9CF4-41ED-9C62-B82E8B0CF31D}" type="presParOf" srcId="{A3BCF76F-6BF9-497E-B4A1-08AF7C905AB6}" destId="{2A19FFA8-875F-44C3-B333-CDD4051E8179}" srcOrd="5" destOrd="0" presId="urn:microsoft.com/office/officeart/2005/8/layout/vList2"/>
    <dgm:cxn modelId="{7E59C4FA-D2FF-47A3-A6A6-7B5666CF118E}" type="presParOf" srcId="{A3BCF76F-6BF9-497E-B4A1-08AF7C905AB6}" destId="{A06A99E1-5F7E-4881-9411-8B9803235CA4}" srcOrd="6" destOrd="0" presId="urn:microsoft.com/office/officeart/2005/8/layout/vList2"/>
    <dgm:cxn modelId="{66776168-2B54-406E-9102-460FADD0A26E}" type="presParOf" srcId="{A3BCF76F-6BF9-497E-B4A1-08AF7C905AB6}" destId="{B197F6B1-7DA6-4762-B08C-046AB31741E6}" srcOrd="7" destOrd="0" presId="urn:microsoft.com/office/officeart/2005/8/layout/vList2"/>
    <dgm:cxn modelId="{B841A19C-BA26-478A-966E-EB1A5995E902}" type="presParOf" srcId="{A3BCF76F-6BF9-497E-B4A1-08AF7C905AB6}" destId="{37DF3796-DAE5-4933-A8CD-A63F2028FD64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FC939B-EEBB-4A5E-82C7-944941CC5DCD}">
      <dsp:nvSpPr>
        <dsp:cNvPr id="0" name=""/>
        <dsp:cNvSpPr/>
      </dsp:nvSpPr>
      <dsp:spPr>
        <a:xfrm>
          <a:off x="0" y="50816"/>
          <a:ext cx="8743702" cy="40774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700" kern="1200" dirty="0" err="1"/>
            <a:t>Tanarkereso</a:t>
          </a:r>
          <a:endParaRPr lang="en-US" sz="1700" kern="1200" dirty="0" err="1"/>
        </a:p>
      </dsp:txBody>
      <dsp:txXfrm>
        <a:off x="19904" y="70720"/>
        <a:ext cx="8703894" cy="367937"/>
      </dsp:txXfrm>
    </dsp:sp>
    <dsp:sp modelId="{B9F4F3CE-FBBE-4614-95B9-4D906D0638F8}">
      <dsp:nvSpPr>
        <dsp:cNvPr id="0" name=""/>
        <dsp:cNvSpPr/>
      </dsp:nvSpPr>
      <dsp:spPr>
        <a:xfrm>
          <a:off x="0" y="507521"/>
          <a:ext cx="8743702" cy="40774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700" kern="1200" dirty="0">
              <a:latin typeface="Calibri Light" panose="020F0302020204030204"/>
            </a:rPr>
            <a:t>Egyszerű böngészés</a:t>
          </a:r>
          <a:endParaRPr lang="en-US" sz="1700" kern="1200" dirty="0"/>
        </a:p>
      </dsp:txBody>
      <dsp:txXfrm>
        <a:off x="19904" y="527425"/>
        <a:ext cx="8703894" cy="367937"/>
      </dsp:txXfrm>
    </dsp:sp>
    <dsp:sp modelId="{5ED5C955-06BE-4341-AF6B-DB9BB2E64F8E}">
      <dsp:nvSpPr>
        <dsp:cNvPr id="0" name=""/>
        <dsp:cNvSpPr/>
      </dsp:nvSpPr>
      <dsp:spPr>
        <a:xfrm>
          <a:off x="0" y="964227"/>
          <a:ext cx="8743702" cy="40774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700" kern="1200" dirty="0">
              <a:latin typeface="Calibri Light" panose="020F0302020204030204"/>
            </a:rPr>
            <a:t>Standard platform</a:t>
          </a:r>
          <a:endParaRPr lang="en-US" sz="1700" kern="1200" dirty="0"/>
        </a:p>
      </dsp:txBody>
      <dsp:txXfrm>
        <a:off x="19904" y="984131"/>
        <a:ext cx="8703894" cy="367937"/>
      </dsp:txXfrm>
    </dsp:sp>
    <dsp:sp modelId="{41B537D7-30FC-4269-A537-97A347915850}">
      <dsp:nvSpPr>
        <dsp:cNvPr id="0" name=""/>
        <dsp:cNvSpPr/>
      </dsp:nvSpPr>
      <dsp:spPr>
        <a:xfrm>
          <a:off x="0" y="1420931"/>
          <a:ext cx="8743702" cy="40774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700" kern="1200" dirty="0">
              <a:latin typeface="Calibri Light" panose="020F0302020204030204"/>
            </a:rPr>
            <a:t>Egyszerű regisztráció és törlés</a:t>
          </a:r>
          <a:endParaRPr lang="en-US" sz="1700" kern="1200" dirty="0"/>
        </a:p>
      </dsp:txBody>
      <dsp:txXfrm>
        <a:off x="19904" y="1440835"/>
        <a:ext cx="8703894" cy="36793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E9F992-B05E-4877-99D4-FBB5DC23B0B6}">
      <dsp:nvSpPr>
        <dsp:cNvPr id="0" name=""/>
        <dsp:cNvSpPr/>
      </dsp:nvSpPr>
      <dsp:spPr>
        <a:xfrm>
          <a:off x="0" y="59809"/>
          <a:ext cx="10515600" cy="50368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100" kern="1200" dirty="0">
              <a:latin typeface="Calibri Light" panose="020F0302020204030204"/>
            </a:rPr>
            <a:t>Regisztráció</a:t>
          </a:r>
          <a:endParaRPr lang="en-US" sz="2100" kern="1200" dirty="0"/>
        </a:p>
      </dsp:txBody>
      <dsp:txXfrm>
        <a:off x="24588" y="84397"/>
        <a:ext cx="10466424" cy="454509"/>
      </dsp:txXfrm>
    </dsp:sp>
    <dsp:sp modelId="{3ECAFF43-FFD5-40CA-9A80-F3B683379E45}">
      <dsp:nvSpPr>
        <dsp:cNvPr id="0" name=""/>
        <dsp:cNvSpPr/>
      </dsp:nvSpPr>
      <dsp:spPr>
        <a:xfrm>
          <a:off x="0" y="623974"/>
          <a:ext cx="10515600" cy="50368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100" kern="1200" dirty="0">
              <a:latin typeface="Calibri Light" panose="020F0302020204030204"/>
            </a:rPr>
            <a:t>Bejelentkezés</a:t>
          </a:r>
          <a:endParaRPr lang="en-US" sz="2100" kern="1200" dirty="0"/>
        </a:p>
      </dsp:txBody>
      <dsp:txXfrm>
        <a:off x="24588" y="648562"/>
        <a:ext cx="10466424" cy="454509"/>
      </dsp:txXfrm>
    </dsp:sp>
    <dsp:sp modelId="{9B5B3EA2-D338-4E51-8DD7-FA84C442A046}">
      <dsp:nvSpPr>
        <dsp:cNvPr id="0" name=""/>
        <dsp:cNvSpPr/>
      </dsp:nvSpPr>
      <dsp:spPr>
        <a:xfrm>
          <a:off x="0" y="1188139"/>
          <a:ext cx="10515600" cy="50368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100" kern="1200" dirty="0">
              <a:latin typeface="Calibri Light" panose="020F0302020204030204"/>
            </a:rPr>
            <a:t>Saját profil feltöltés</a:t>
          </a:r>
          <a:endParaRPr lang="hu-HU" sz="2100" kern="1200" dirty="0"/>
        </a:p>
      </dsp:txBody>
      <dsp:txXfrm>
        <a:off x="24588" y="1212727"/>
        <a:ext cx="10466424" cy="454509"/>
      </dsp:txXfrm>
    </dsp:sp>
    <dsp:sp modelId="{A06A99E1-5F7E-4881-9411-8B9803235CA4}">
      <dsp:nvSpPr>
        <dsp:cNvPr id="0" name=""/>
        <dsp:cNvSpPr/>
      </dsp:nvSpPr>
      <dsp:spPr>
        <a:xfrm>
          <a:off x="0" y="1752304"/>
          <a:ext cx="10515600" cy="50368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100" kern="1200" dirty="0">
              <a:latin typeface="Calibri Light" panose="020F0302020204030204"/>
            </a:rPr>
            <a:t>Keresés, böngészés</a:t>
          </a:r>
          <a:endParaRPr lang="hu-HU" sz="2100" kern="1200" dirty="0"/>
        </a:p>
      </dsp:txBody>
      <dsp:txXfrm>
        <a:off x="24588" y="1776892"/>
        <a:ext cx="10466424" cy="454509"/>
      </dsp:txXfrm>
    </dsp:sp>
    <dsp:sp modelId="{37DF3796-DAE5-4933-A8CD-A63F2028FD64}">
      <dsp:nvSpPr>
        <dsp:cNvPr id="0" name=""/>
        <dsp:cNvSpPr/>
      </dsp:nvSpPr>
      <dsp:spPr>
        <a:xfrm>
          <a:off x="0" y="2316469"/>
          <a:ext cx="10515600" cy="50368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100" kern="1200" dirty="0">
              <a:latin typeface="Calibri Light" panose="020F0302020204030204"/>
            </a:rPr>
            <a:t>Törlés lehetőség</a:t>
          </a:r>
          <a:endParaRPr lang="hu-HU" sz="2100" kern="1200" dirty="0"/>
        </a:p>
      </dsp:txBody>
      <dsp:txXfrm>
        <a:off x="24588" y="2341057"/>
        <a:ext cx="10466424" cy="45450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5/2/2023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7BD7CC6-2F7F-4587-8E92-D041AB2CEB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E7ED1F4-19EF-4BC2-A6EA-DF1525142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EE7C14F-442F-4416-A4A9-6DA10263A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7AC4CCD-70AA-4916-97EA-D9C12FED17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C5694289-EA59-4679-9DB4-0646321A8C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32EDAD0A-6995-496D-9789-A34C66F5D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BCBBB211-248C-4F94-900A-80CD8D52F3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8DCC953-87D5-419D-A529-94A946251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0F67D0B7-A0F4-47EB-8DF7-2630C056AB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A3919D60-F174-4FEB-9E9D-5AF6BD6597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8EF7474-F1F7-47A7-AF33-E38A86EBF6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B14C3B3-01E7-4DD2-80BC-D6605BDB3A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29E2ED25-9BE8-462A-BE54-D3E506DBA2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3E48329-07A0-4DBB-9D0C-0614AE372F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ED609B4-86D5-44D5-8511-42AE9B129B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912E1BF-76C2-49D5-A5AC-1CE20255C4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84E6722B-B0C0-4A43-91F6-6E2D6E2D7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C8EAB6DA-9741-4668-8E47-957CD51511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E36EC6AA-9E44-4DD2-B718-EE04111414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38DE653-B3C7-49E5-A3B0-6C00B26083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90AE89EB-4F51-4181-9475-7E1048FB3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B78285A0-9022-40FD-B520-91444BA16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0E2EED1A-F137-41BB-A555-7CDFF9C334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3E1EC980-DEDC-41BF-995C-1D471C90EC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1A2F9486-DC13-4EDD-82CE-7FFC6F4846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646A2475-19E5-46B8-B7FE-C2CF42971F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Cím 1">
            <a:extLst>
              <a:ext uri="{FF2B5EF4-FFF2-40B4-BE49-F238E27FC236}">
                <a16:creationId xmlns:a16="http://schemas.microsoft.com/office/drawing/2014/main" id="{7365E7E7-4951-9505-FD20-F83E4247C8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9640" y="4038037"/>
            <a:ext cx="5107366" cy="2087424"/>
          </a:xfrm>
          <a:noFill/>
        </p:spPr>
        <p:txBody>
          <a:bodyPr anchor="t">
            <a:normAutofit/>
          </a:bodyPr>
          <a:lstStyle/>
          <a:p>
            <a:pPr algn="l"/>
            <a:r>
              <a:rPr lang="hu-HU" sz="4800">
                <a:solidFill>
                  <a:schemeClr val="bg1"/>
                </a:solidFill>
                <a:cs typeface="Calibri Light"/>
              </a:rPr>
              <a:t>TANÁRKERESŐ</a:t>
            </a:r>
            <a:endParaRPr lang="hu-HU" sz="4800">
              <a:solidFill>
                <a:schemeClr val="bg1"/>
              </a:solidFill>
            </a:endParaRP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34A4DE51-868B-7FCF-C8D3-CFA8001C26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43159" y="4038037"/>
            <a:ext cx="5494550" cy="2097586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hu-HU" dirty="0">
                <a:solidFill>
                  <a:schemeClr val="bg1"/>
                </a:solidFill>
                <a:cs typeface="Calibri"/>
              </a:rPr>
              <a:t>Készítette:</a:t>
            </a:r>
          </a:p>
          <a:p>
            <a:pPr algn="l"/>
            <a:r>
              <a:rPr lang="hu-HU" dirty="0">
                <a:solidFill>
                  <a:schemeClr val="bg1"/>
                </a:solidFill>
                <a:cs typeface="Calibri"/>
              </a:rPr>
              <a:t>Andrea Tóth Sági, Imre Kasza, Zsolt Pirik</a:t>
            </a:r>
          </a:p>
        </p:txBody>
      </p:sp>
      <p:pic>
        <p:nvPicPr>
          <p:cNvPr id="4" name="Kép 4" descr="A képen személy, csoport, pózolás, asztal látható&#10;&#10;Automatikusan generált leírás">
            <a:extLst>
              <a:ext uri="{FF2B5EF4-FFF2-40B4-BE49-F238E27FC236}">
                <a16:creationId xmlns:a16="http://schemas.microsoft.com/office/drawing/2014/main" id="{A8E0E434-CDF9-97E6-96AC-6AC232FB64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9" y="1332180"/>
            <a:ext cx="12194345" cy="1856766"/>
          </a:xfrm>
          <a:prstGeom prst="rect">
            <a:avLst/>
          </a:prstGeom>
        </p:spPr>
      </p:pic>
      <p:grpSp>
        <p:nvGrpSpPr>
          <p:cNvPr id="43" name="Group 42">
            <a:extLst>
              <a:ext uri="{FF2B5EF4-FFF2-40B4-BE49-F238E27FC236}">
                <a16:creationId xmlns:a16="http://schemas.microsoft.com/office/drawing/2014/main" id="{91CD8CAA-4614-4393-ADD7-7FDFD8ABD7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474192" y="776904"/>
            <a:ext cx="304800" cy="429768"/>
            <a:chOff x="215328" y="-46937"/>
            <a:chExt cx="304800" cy="2773841"/>
          </a:xfrm>
        </p:grpSpPr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89F5BF84-4D12-40EB-B3CA-72B55341A8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ACF91815-2B4A-44C8-BAC2-6732AD11A9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523960DB-F7E9-40C5-BDC7-9700C71B18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A95623C8-E3C3-425E-B186-ADFF5B6702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11357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BB95128-519A-28E4-BDE1-B3CC82F3D6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978" y="227126"/>
            <a:ext cx="4316278" cy="527688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hu-HU" sz="3500" b="1" err="1">
                <a:cs typeface="Calibri Light"/>
              </a:rPr>
              <a:t>Tabla</a:t>
            </a:r>
            <a:r>
              <a:rPr lang="hu-HU" sz="3500" b="1" dirty="0">
                <a:cs typeface="Calibri Light"/>
              </a:rPr>
              <a:t> kapcsolatok</a:t>
            </a:r>
          </a:p>
        </p:txBody>
      </p:sp>
      <p:pic>
        <p:nvPicPr>
          <p:cNvPr id="5" name="Kép 5">
            <a:extLst>
              <a:ext uri="{FF2B5EF4-FFF2-40B4-BE49-F238E27FC236}">
                <a16:creationId xmlns:a16="http://schemas.microsoft.com/office/drawing/2014/main" id="{602FE107-A7C0-9ADC-B266-7F614E653D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41530" y="2017089"/>
            <a:ext cx="15191204" cy="4331017"/>
          </a:xfrm>
          <a:prstGeom prst="rect">
            <a:avLst/>
          </a:prstGeom>
        </p:spPr>
      </p:pic>
      <p:pic>
        <p:nvPicPr>
          <p:cNvPr id="3" name="Kép 3" descr="A képen asztal látható&#10;&#10;Automatikusan generált leírás">
            <a:extLst>
              <a:ext uri="{FF2B5EF4-FFF2-40B4-BE49-F238E27FC236}">
                <a16:creationId xmlns:a16="http://schemas.microsoft.com/office/drawing/2014/main" id="{E9903E65-DEA5-FDD6-65B2-D11175DFD2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194" r="3765" b="6587"/>
          <a:stretch/>
        </p:blipFill>
        <p:spPr>
          <a:xfrm>
            <a:off x="656096" y="834996"/>
            <a:ext cx="10562377" cy="5836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0375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BB95128-519A-28E4-BDE1-B3CC82F3D6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063" y="511262"/>
            <a:ext cx="10515600" cy="902230"/>
          </a:xfrm>
        </p:spPr>
        <p:txBody>
          <a:bodyPr/>
          <a:lstStyle/>
          <a:p>
            <a:r>
              <a:rPr lang="hu-HU" b="1" dirty="0">
                <a:cs typeface="Calibri Light"/>
              </a:rPr>
              <a:t>Reszponzív</a:t>
            </a:r>
            <a:endParaRPr lang="hu-HU" dirty="0" err="1">
              <a:cs typeface="Calibri Light" panose="020F0302020204030204"/>
            </a:endParaRP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256A137B-A16F-43E4-2B89-D0B7449702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2063" y="1820261"/>
            <a:ext cx="10515600" cy="154385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hu-HU" dirty="0">
                <a:cs typeface="Calibri"/>
              </a:rPr>
              <a:t>Mobil </a:t>
            </a:r>
            <a:r>
              <a:rPr lang="hu-HU" dirty="0" err="1">
                <a:cs typeface="Calibri"/>
              </a:rPr>
              <a:t>platfromra</a:t>
            </a:r>
            <a:r>
              <a:rPr lang="hu-HU" dirty="0">
                <a:cs typeface="Calibri"/>
              </a:rPr>
              <a:t> is optimalizálva</a:t>
            </a:r>
          </a:p>
          <a:p>
            <a:r>
              <a:rPr lang="hu-HU" dirty="0">
                <a:cs typeface="Calibri"/>
              </a:rPr>
              <a:t>Elérhető bárhonnan</a:t>
            </a:r>
          </a:p>
        </p:txBody>
      </p:sp>
      <p:pic>
        <p:nvPicPr>
          <p:cNvPr id="5" name="Kép 5">
            <a:extLst>
              <a:ext uri="{FF2B5EF4-FFF2-40B4-BE49-F238E27FC236}">
                <a16:creationId xmlns:a16="http://schemas.microsoft.com/office/drawing/2014/main" id="{59F47695-968B-2977-F6A9-204D499585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73120" y="2503975"/>
            <a:ext cx="13767519" cy="3931352"/>
          </a:xfrm>
          <a:prstGeom prst="rect">
            <a:avLst/>
          </a:prstGeom>
        </p:spPr>
      </p:pic>
      <p:pic>
        <p:nvPicPr>
          <p:cNvPr id="4" name="Kép 5">
            <a:extLst>
              <a:ext uri="{FF2B5EF4-FFF2-40B4-BE49-F238E27FC236}">
                <a16:creationId xmlns:a16="http://schemas.microsoft.com/office/drawing/2014/main" id="{81CFC104-0FE4-001B-BE5F-58CE714EED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1723" y="663032"/>
            <a:ext cx="5274589" cy="4072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6678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BB95128-519A-28E4-BDE1-B3CC82F3D6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063" y="511262"/>
            <a:ext cx="10515600" cy="902230"/>
          </a:xfrm>
        </p:spPr>
        <p:txBody>
          <a:bodyPr/>
          <a:lstStyle/>
          <a:p>
            <a:r>
              <a:rPr lang="hu-HU" b="1" dirty="0" err="1">
                <a:cs typeface="Calibri Light"/>
              </a:rPr>
              <a:t>Tests</a:t>
            </a:r>
            <a:endParaRPr lang="hu-HU" dirty="0" err="1">
              <a:cs typeface="Calibri Light" panose="020F0302020204030204"/>
            </a:endParaRP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256A137B-A16F-43E4-2B89-D0B7449702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2063" y="1820261"/>
            <a:ext cx="4346532" cy="252506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hu-HU" b="1" dirty="0">
                <a:cs typeface="Calibri"/>
              </a:rPr>
              <a:t>Frontend</a:t>
            </a:r>
            <a:endParaRPr lang="hu-HU"/>
          </a:p>
          <a:p>
            <a:r>
              <a:rPr lang="hu-HU" dirty="0">
                <a:cs typeface="Calibri" panose="020F0502020204030204"/>
              </a:rPr>
              <a:t>Se</a:t>
            </a:r>
            <a:endParaRPr lang="hu-HU">
              <a:cs typeface="Calibri" panose="020F0502020204030204"/>
            </a:endParaRPr>
          </a:p>
          <a:p>
            <a:r>
              <a:rPr lang="hu-HU" dirty="0">
                <a:cs typeface="Calibri" panose="020F0502020204030204"/>
              </a:rPr>
              <a:t>Main</a:t>
            </a:r>
            <a:endParaRPr lang="hu-HU">
              <a:cs typeface="Calibri" panose="020F0502020204030204"/>
            </a:endParaRPr>
          </a:p>
          <a:p>
            <a:r>
              <a:rPr lang="hu-HU" dirty="0">
                <a:cs typeface="Calibri" panose="020F0502020204030204"/>
              </a:rPr>
              <a:t>Display</a:t>
            </a:r>
            <a:endParaRPr lang="hu-HU">
              <a:cs typeface="Calibri" panose="020F0502020204030204"/>
            </a:endParaRPr>
          </a:p>
          <a:p>
            <a:r>
              <a:rPr lang="hu-HU" dirty="0" err="1">
                <a:cs typeface="Calibri" panose="020F0502020204030204"/>
              </a:rPr>
              <a:t>Live</a:t>
            </a:r>
            <a:r>
              <a:rPr lang="hu-HU" dirty="0">
                <a:cs typeface="Calibri" panose="020F0502020204030204"/>
              </a:rPr>
              <a:t> </a:t>
            </a:r>
            <a:r>
              <a:rPr lang="hu-HU" dirty="0" err="1">
                <a:cs typeface="Calibri" panose="020F0502020204030204"/>
              </a:rPr>
              <a:t>database</a:t>
            </a:r>
            <a:endParaRPr lang="hu-HU">
              <a:cs typeface="Calibri" panose="020F0502020204030204"/>
            </a:endParaRPr>
          </a:p>
        </p:txBody>
      </p:sp>
      <p:pic>
        <p:nvPicPr>
          <p:cNvPr id="4" name="Kép 5">
            <a:extLst>
              <a:ext uri="{FF2B5EF4-FFF2-40B4-BE49-F238E27FC236}">
                <a16:creationId xmlns:a16="http://schemas.microsoft.com/office/drawing/2014/main" id="{AB15DE7F-219C-E10F-8DF8-07B7D3993C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4454" y="4441262"/>
            <a:ext cx="8776570" cy="2516159"/>
          </a:xfrm>
          <a:prstGeom prst="rect">
            <a:avLst/>
          </a:prstGeom>
        </p:spPr>
      </p:pic>
      <p:sp>
        <p:nvSpPr>
          <p:cNvPr id="7" name="Tartalom helye 2">
            <a:extLst>
              <a:ext uri="{FF2B5EF4-FFF2-40B4-BE49-F238E27FC236}">
                <a16:creationId xmlns:a16="http://schemas.microsoft.com/office/drawing/2014/main" id="{174538A9-D79E-B91A-33C8-1EE5F7AF1154}"/>
              </a:ext>
            </a:extLst>
          </p:cNvPr>
          <p:cNvSpPr txBox="1">
            <a:spLocks/>
          </p:cNvSpPr>
          <p:nvPr/>
        </p:nvSpPr>
        <p:spPr>
          <a:xfrm>
            <a:off x="6053203" y="1816086"/>
            <a:ext cx="4346532" cy="252506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hu-HU" b="1" dirty="0">
                <a:cs typeface="Calibri"/>
              </a:rPr>
              <a:t>Backend</a:t>
            </a:r>
            <a:endParaRPr lang="hu-HU" dirty="0"/>
          </a:p>
          <a:p>
            <a:r>
              <a:rPr lang="hu-HU" dirty="0" err="1">
                <a:cs typeface="Calibri" panose="020F0502020204030204"/>
              </a:rPr>
              <a:t>Every</a:t>
            </a:r>
            <a:r>
              <a:rPr lang="hu-HU" dirty="0">
                <a:cs typeface="Calibri" panose="020F0502020204030204"/>
              </a:rPr>
              <a:t> </a:t>
            </a:r>
            <a:r>
              <a:rPr lang="hu-HU" dirty="0" err="1">
                <a:cs typeface="Calibri" panose="020F0502020204030204"/>
              </a:rPr>
              <a:t>request</a:t>
            </a:r>
          </a:p>
          <a:p>
            <a:r>
              <a:rPr lang="hu-HU" dirty="0" err="1">
                <a:cs typeface="Calibri" panose="020F0502020204030204"/>
              </a:rPr>
              <a:t>Memory</a:t>
            </a:r>
            <a:r>
              <a:rPr lang="hu-HU" dirty="0">
                <a:cs typeface="Calibri" panose="020F0502020204030204"/>
              </a:rPr>
              <a:t> </a:t>
            </a:r>
            <a:r>
              <a:rPr lang="hu-HU" dirty="0" err="1">
                <a:cs typeface="Calibri" panose="020F0502020204030204"/>
              </a:rPr>
              <a:t>database</a:t>
            </a:r>
          </a:p>
        </p:txBody>
      </p:sp>
    </p:spTree>
    <p:extLst>
      <p:ext uri="{BB962C8B-B14F-4D97-AF65-F5344CB8AC3E}">
        <p14:creationId xmlns:p14="http://schemas.microsoft.com/office/powerpoint/2010/main" val="17495202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2AEEBC8-9D30-42EF-95F2-386C2653FB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3529E97A-97C3-40EA-8A04-5C02398D56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877832"/>
          </a:xfrm>
          <a:custGeom>
            <a:avLst/>
            <a:gdLst>
              <a:gd name="connsiteX0" fmla="*/ 6789701 w 12192000"/>
              <a:gd name="connsiteY0" fmla="*/ 2809623 h 2877832"/>
              <a:gd name="connsiteX1" fmla="*/ 6788702 w 12192000"/>
              <a:gd name="connsiteY1" fmla="*/ 2809701 h 2877832"/>
              <a:gd name="connsiteX2" fmla="*/ 6788476 w 12192000"/>
              <a:gd name="connsiteY2" fmla="*/ 2810235 h 2877832"/>
              <a:gd name="connsiteX3" fmla="*/ 0 w 12192000"/>
              <a:gd name="connsiteY3" fmla="*/ 0 h 2877832"/>
              <a:gd name="connsiteX4" fmla="*/ 12192000 w 12192000"/>
              <a:gd name="connsiteY4" fmla="*/ 0 h 2877832"/>
              <a:gd name="connsiteX5" fmla="*/ 12192000 w 12192000"/>
              <a:gd name="connsiteY5" fmla="*/ 1915388 h 2877832"/>
              <a:gd name="connsiteX6" fmla="*/ 12061096 w 12192000"/>
              <a:gd name="connsiteY6" fmla="*/ 1954428 h 2877832"/>
              <a:gd name="connsiteX7" fmla="*/ 11676800 w 12192000"/>
              <a:gd name="connsiteY7" fmla="*/ 2058003 h 2877832"/>
              <a:gd name="connsiteX8" fmla="*/ 10425355 w 12192000"/>
              <a:gd name="connsiteY8" fmla="*/ 2341542 h 2877832"/>
              <a:gd name="connsiteX9" fmla="*/ 9424022 w 12192000"/>
              <a:gd name="connsiteY9" fmla="*/ 2516704 h 2877832"/>
              <a:gd name="connsiteX10" fmla="*/ 8458419 w 12192000"/>
              <a:gd name="connsiteY10" fmla="*/ 2650405 h 2877832"/>
              <a:gd name="connsiteX11" fmla="*/ 7715970 w 12192000"/>
              <a:gd name="connsiteY11" fmla="*/ 2730352 h 2877832"/>
              <a:gd name="connsiteX12" fmla="*/ 6951716 w 12192000"/>
              <a:gd name="connsiteY12" fmla="*/ 2796132 h 2877832"/>
              <a:gd name="connsiteX13" fmla="*/ 6936303 w 12192000"/>
              <a:gd name="connsiteY13" fmla="*/ 2798203 h 2877832"/>
              <a:gd name="connsiteX14" fmla="*/ 6790448 w 12192000"/>
              <a:gd name="connsiteY14" fmla="*/ 2809564 h 2877832"/>
              <a:gd name="connsiteX15" fmla="*/ 6799941 w 12192000"/>
              <a:gd name="connsiteY15" fmla="*/ 2811384 h 2877832"/>
              <a:gd name="connsiteX16" fmla="*/ 6835432 w 12192000"/>
              <a:gd name="connsiteY16" fmla="*/ 2809677 h 2877832"/>
              <a:gd name="connsiteX17" fmla="*/ 6884003 w 12192000"/>
              <a:gd name="connsiteY17" fmla="*/ 2806699 h 2877832"/>
              <a:gd name="connsiteX18" fmla="*/ 7578771 w 12192000"/>
              <a:gd name="connsiteY18" fmla="*/ 2774172 h 2877832"/>
              <a:gd name="connsiteX19" fmla="*/ 8623845 w 12192000"/>
              <a:gd name="connsiteY19" fmla="*/ 2687275 h 2877832"/>
              <a:gd name="connsiteX20" fmla="*/ 9479970 w 12192000"/>
              <a:gd name="connsiteY20" fmla="*/ 2583369 h 2877832"/>
              <a:gd name="connsiteX21" fmla="*/ 10629308 w 12192000"/>
              <a:gd name="connsiteY21" fmla="*/ 2389212 h 2877832"/>
              <a:gd name="connsiteX22" fmla="*/ 11998498 w 12192000"/>
              <a:gd name="connsiteY22" fmla="*/ 2063218 h 2877832"/>
              <a:gd name="connsiteX23" fmla="*/ 12192000 w 12192000"/>
              <a:gd name="connsiteY23" fmla="*/ 2006219 h 2877832"/>
              <a:gd name="connsiteX24" fmla="*/ 12192000 w 12192000"/>
              <a:gd name="connsiteY24" fmla="*/ 2060956 h 2877832"/>
              <a:gd name="connsiteX25" fmla="*/ 11829257 w 12192000"/>
              <a:gd name="connsiteY25" fmla="*/ 2166255 h 2877832"/>
              <a:gd name="connsiteX26" fmla="*/ 10939183 w 12192000"/>
              <a:gd name="connsiteY26" fmla="*/ 2380770 h 2877832"/>
              <a:gd name="connsiteX27" fmla="*/ 9985530 w 12192000"/>
              <a:gd name="connsiteY27" fmla="*/ 2560775 h 2877832"/>
              <a:gd name="connsiteX28" fmla="*/ 9186882 w 12192000"/>
              <a:gd name="connsiteY28" fmla="*/ 2676722 h 2877832"/>
              <a:gd name="connsiteX29" fmla="*/ 8578198 w 12192000"/>
              <a:gd name="connsiteY29" fmla="*/ 2746241 h 2877832"/>
              <a:gd name="connsiteX30" fmla="*/ 7864358 w 12192000"/>
              <a:gd name="connsiteY30" fmla="*/ 2807692 h 2877832"/>
              <a:gd name="connsiteX31" fmla="*/ 6935502 w 12192000"/>
              <a:gd name="connsiteY31" fmla="*/ 2859086 h 2877832"/>
              <a:gd name="connsiteX32" fmla="*/ 6477750 w 12192000"/>
              <a:gd name="connsiteY32" fmla="*/ 2872989 h 2877832"/>
              <a:gd name="connsiteX33" fmla="*/ 6362294 w 12192000"/>
              <a:gd name="connsiteY33" fmla="*/ 2877832 h 2877832"/>
              <a:gd name="connsiteX34" fmla="*/ 6057129 w 12192000"/>
              <a:gd name="connsiteY34" fmla="*/ 2877832 h 2877832"/>
              <a:gd name="connsiteX35" fmla="*/ 5977784 w 12192000"/>
              <a:gd name="connsiteY35" fmla="*/ 2873238 h 2877832"/>
              <a:gd name="connsiteX36" fmla="*/ 5265087 w 12192000"/>
              <a:gd name="connsiteY36" fmla="*/ 2836989 h 2877832"/>
              <a:gd name="connsiteX37" fmla="*/ 4346277 w 12192000"/>
              <a:gd name="connsiteY37" fmla="*/ 2774919 h 2877832"/>
              <a:gd name="connsiteX38" fmla="*/ 3373045 w 12192000"/>
              <a:gd name="connsiteY38" fmla="*/ 2676350 h 2877832"/>
              <a:gd name="connsiteX39" fmla="*/ 2362173 w 12192000"/>
              <a:gd name="connsiteY39" fmla="*/ 2557423 h 2877832"/>
              <a:gd name="connsiteX40" fmla="*/ 1233178 w 12192000"/>
              <a:gd name="connsiteY40" fmla="*/ 2384247 h 2877832"/>
              <a:gd name="connsiteX41" fmla="*/ 68500 w 12192000"/>
              <a:gd name="connsiteY41" fmla="*/ 2144540 h 2877832"/>
              <a:gd name="connsiteX42" fmla="*/ 0 w 12192000"/>
              <a:gd name="connsiteY42" fmla="*/ 2127185 h 2877832"/>
              <a:gd name="connsiteX43" fmla="*/ 0 w 12192000"/>
              <a:gd name="connsiteY43" fmla="*/ 2070696 h 2877832"/>
              <a:gd name="connsiteX44" fmla="*/ 72441 w 12192000"/>
              <a:gd name="connsiteY44" fmla="*/ 2089473 h 2877832"/>
              <a:gd name="connsiteX45" fmla="*/ 600716 w 12192000"/>
              <a:gd name="connsiteY45" fmla="*/ 2207843 h 2877832"/>
              <a:gd name="connsiteX46" fmla="*/ 1769512 w 12192000"/>
              <a:gd name="connsiteY46" fmla="*/ 2418011 h 2877832"/>
              <a:gd name="connsiteX47" fmla="*/ 2613554 w 12192000"/>
              <a:gd name="connsiteY47" fmla="*/ 2534953 h 2877832"/>
              <a:gd name="connsiteX48" fmla="*/ 2581134 w 12192000"/>
              <a:gd name="connsiteY48" fmla="*/ 2525022 h 2877832"/>
              <a:gd name="connsiteX49" fmla="*/ 1112635 w 12192000"/>
              <a:gd name="connsiteY49" fmla="*/ 2192325 h 2877832"/>
              <a:gd name="connsiteX50" fmla="*/ 420412 w 12192000"/>
              <a:gd name="connsiteY50" fmla="*/ 1992892 h 2877832"/>
              <a:gd name="connsiteX51" fmla="*/ 0 w 12192000"/>
              <a:gd name="connsiteY51" fmla="*/ 1853975 h 2877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000" h="2877832">
                <a:moveTo>
                  <a:pt x="6789701" y="2809623"/>
                </a:moveTo>
                <a:lnTo>
                  <a:pt x="6788702" y="2809701"/>
                </a:lnTo>
                <a:lnTo>
                  <a:pt x="6788476" y="2810235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1915388"/>
                </a:lnTo>
                <a:lnTo>
                  <a:pt x="12061096" y="1954428"/>
                </a:lnTo>
                <a:cubicBezTo>
                  <a:pt x="11933500" y="1990642"/>
                  <a:pt x="11805390" y="2025171"/>
                  <a:pt x="11676800" y="2058003"/>
                </a:cubicBezTo>
                <a:cubicBezTo>
                  <a:pt x="11262789" y="2165510"/>
                  <a:pt x="10845343" y="2259112"/>
                  <a:pt x="10425355" y="2341542"/>
                </a:cubicBezTo>
                <a:cubicBezTo>
                  <a:pt x="10092810" y="2406753"/>
                  <a:pt x="9759033" y="2465150"/>
                  <a:pt x="9424022" y="2516704"/>
                </a:cubicBezTo>
                <a:cubicBezTo>
                  <a:pt x="9102997" y="2566361"/>
                  <a:pt x="8781133" y="2610928"/>
                  <a:pt x="8458419" y="2650405"/>
                </a:cubicBezTo>
                <a:cubicBezTo>
                  <a:pt x="8211360" y="2680571"/>
                  <a:pt x="7963792" y="2706144"/>
                  <a:pt x="7715970" y="2730352"/>
                </a:cubicBezTo>
                <a:lnTo>
                  <a:pt x="6951716" y="2796132"/>
                </a:lnTo>
                <a:lnTo>
                  <a:pt x="6936303" y="2798203"/>
                </a:lnTo>
                <a:lnTo>
                  <a:pt x="6790448" y="2809564"/>
                </a:lnTo>
                <a:lnTo>
                  <a:pt x="6799941" y="2811384"/>
                </a:lnTo>
                <a:cubicBezTo>
                  <a:pt x="6811623" y="2811850"/>
                  <a:pt x="6823734" y="2809677"/>
                  <a:pt x="6835432" y="2809677"/>
                </a:cubicBezTo>
                <a:cubicBezTo>
                  <a:pt x="6851580" y="2809677"/>
                  <a:pt x="6867729" y="2807070"/>
                  <a:pt x="6884003" y="2806699"/>
                </a:cubicBezTo>
                <a:cubicBezTo>
                  <a:pt x="7115805" y="2801237"/>
                  <a:pt x="7347351" y="2789070"/>
                  <a:pt x="7578771" y="2774172"/>
                </a:cubicBezTo>
                <a:cubicBezTo>
                  <a:pt x="7927552" y="2751704"/>
                  <a:pt x="8276080" y="2723525"/>
                  <a:pt x="8623845" y="2687275"/>
                </a:cubicBezTo>
                <a:cubicBezTo>
                  <a:pt x="8909939" y="2657977"/>
                  <a:pt x="9195310" y="2623342"/>
                  <a:pt x="9479970" y="2583369"/>
                </a:cubicBezTo>
                <a:cubicBezTo>
                  <a:pt x="9864901" y="2528995"/>
                  <a:pt x="10248014" y="2464281"/>
                  <a:pt x="10629308" y="2389212"/>
                </a:cubicBezTo>
                <a:cubicBezTo>
                  <a:pt x="11090114" y="2298092"/>
                  <a:pt x="11546975" y="2190586"/>
                  <a:pt x="11998498" y="2063218"/>
                </a:cubicBezTo>
                <a:lnTo>
                  <a:pt x="12192000" y="2006219"/>
                </a:lnTo>
                <a:lnTo>
                  <a:pt x="12192000" y="2060956"/>
                </a:lnTo>
                <a:lnTo>
                  <a:pt x="11829257" y="2166255"/>
                </a:lnTo>
                <a:cubicBezTo>
                  <a:pt x="11534769" y="2245952"/>
                  <a:pt x="11238120" y="2316838"/>
                  <a:pt x="10939183" y="2380770"/>
                </a:cubicBezTo>
                <a:cubicBezTo>
                  <a:pt x="10622824" y="2448552"/>
                  <a:pt x="10304941" y="2508549"/>
                  <a:pt x="9985530" y="2560775"/>
                </a:cubicBezTo>
                <a:cubicBezTo>
                  <a:pt x="9720036" y="2604224"/>
                  <a:pt x="9453814" y="2642869"/>
                  <a:pt x="9186882" y="2676722"/>
                </a:cubicBezTo>
                <a:cubicBezTo>
                  <a:pt x="8984197" y="2702296"/>
                  <a:pt x="8781514" y="2726379"/>
                  <a:pt x="8578198" y="2746241"/>
                </a:cubicBezTo>
                <a:cubicBezTo>
                  <a:pt x="8340547" y="2768961"/>
                  <a:pt x="8102644" y="2790436"/>
                  <a:pt x="7864358" y="2807692"/>
                </a:cubicBezTo>
                <a:cubicBezTo>
                  <a:pt x="7554994" y="2830036"/>
                  <a:pt x="7245502" y="2847914"/>
                  <a:pt x="6935502" y="2859086"/>
                </a:cubicBezTo>
                <a:cubicBezTo>
                  <a:pt x="6782917" y="2864549"/>
                  <a:pt x="6630334" y="2868397"/>
                  <a:pt x="6477750" y="2872989"/>
                </a:cubicBezTo>
                <a:cubicBezTo>
                  <a:pt x="6439195" y="2870905"/>
                  <a:pt x="6400529" y="2872530"/>
                  <a:pt x="6362294" y="2877832"/>
                </a:cubicBezTo>
                <a:lnTo>
                  <a:pt x="6057129" y="2877832"/>
                </a:lnTo>
                <a:lnTo>
                  <a:pt x="5977784" y="2873238"/>
                </a:lnTo>
                <a:cubicBezTo>
                  <a:pt x="5740261" y="2860825"/>
                  <a:pt x="5502739" y="2847046"/>
                  <a:pt x="5265087" y="2836989"/>
                </a:cubicBezTo>
                <a:cubicBezTo>
                  <a:pt x="4958267" y="2824573"/>
                  <a:pt x="4651826" y="2804093"/>
                  <a:pt x="4346277" y="2774919"/>
                </a:cubicBezTo>
                <a:cubicBezTo>
                  <a:pt x="4021654" y="2744007"/>
                  <a:pt x="3697795" y="2709372"/>
                  <a:pt x="3373045" y="2676350"/>
                </a:cubicBezTo>
                <a:cubicBezTo>
                  <a:pt x="3035412" y="2642088"/>
                  <a:pt x="2698456" y="2602449"/>
                  <a:pt x="2362173" y="2557423"/>
                </a:cubicBezTo>
                <a:cubicBezTo>
                  <a:pt x="1984692" y="2507270"/>
                  <a:pt x="1608364" y="2449544"/>
                  <a:pt x="1233178" y="2384247"/>
                </a:cubicBezTo>
                <a:cubicBezTo>
                  <a:pt x="842181" y="2315534"/>
                  <a:pt x="453758" y="2237046"/>
                  <a:pt x="68500" y="2144540"/>
                </a:cubicBezTo>
                <a:lnTo>
                  <a:pt x="0" y="2127185"/>
                </a:lnTo>
                <a:lnTo>
                  <a:pt x="0" y="2070696"/>
                </a:lnTo>
                <a:lnTo>
                  <a:pt x="72441" y="2089473"/>
                </a:lnTo>
                <a:cubicBezTo>
                  <a:pt x="247961" y="2131651"/>
                  <a:pt x="424164" y="2170911"/>
                  <a:pt x="600716" y="2207843"/>
                </a:cubicBezTo>
                <a:cubicBezTo>
                  <a:pt x="988279" y="2288657"/>
                  <a:pt x="1378133" y="2357555"/>
                  <a:pt x="1769512" y="2418011"/>
                </a:cubicBezTo>
                <a:cubicBezTo>
                  <a:pt x="2052426" y="2461587"/>
                  <a:pt x="2335725" y="2501684"/>
                  <a:pt x="2613554" y="2534953"/>
                </a:cubicBezTo>
                <a:cubicBezTo>
                  <a:pt x="2605544" y="2537560"/>
                  <a:pt x="2594611" y="2527504"/>
                  <a:pt x="2581134" y="2525022"/>
                </a:cubicBezTo>
                <a:cubicBezTo>
                  <a:pt x="2087178" y="2433070"/>
                  <a:pt x="1597684" y="2322177"/>
                  <a:pt x="1112635" y="2192325"/>
                </a:cubicBezTo>
                <a:cubicBezTo>
                  <a:pt x="880453" y="2130254"/>
                  <a:pt x="649713" y="2063776"/>
                  <a:pt x="420412" y="1992892"/>
                </a:cubicBezTo>
                <a:lnTo>
                  <a:pt x="0" y="1853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6BB95128-519A-28E4-BDE1-B3CC82F3D6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0936"/>
            <a:ext cx="3599688" cy="1463040"/>
          </a:xfrm>
        </p:spPr>
        <p:txBody>
          <a:bodyPr anchor="ctr">
            <a:normAutofit/>
          </a:bodyPr>
          <a:lstStyle/>
          <a:p>
            <a:r>
              <a:rPr lang="hu-HU" sz="4800" b="1">
                <a:solidFill>
                  <a:srgbClr val="FFFFFF"/>
                </a:solidFill>
                <a:cs typeface="Calibri Light"/>
              </a:rPr>
              <a:t>Teamwork</a:t>
            </a:r>
            <a:endParaRPr lang="hu-HU" sz="4800">
              <a:solidFill>
                <a:srgbClr val="FFFFFF"/>
              </a:solidFill>
              <a:cs typeface="Calibri Light" panose="020F0302020204030204"/>
            </a:endParaRPr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59FA8C2E-A5A7-4490-927A-7CD58343ED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66159" y="1353312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41275" cap="rnd">
            <a:solidFill>
              <a:srgbClr val="FFFFFF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256A137B-A16F-43E4-2B89-D0B7449702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4462" y="630936"/>
            <a:ext cx="7074409" cy="146304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 sz="2200">
                <a:solidFill>
                  <a:srgbClr val="FFFFFF"/>
                </a:solidFill>
                <a:cs typeface="Calibri" panose="020F0502020204030204"/>
              </a:rPr>
              <a:t>GitHub</a:t>
            </a:r>
          </a:p>
          <a:p>
            <a:r>
              <a:rPr lang="hu-HU" sz="2200">
                <a:solidFill>
                  <a:srgbClr val="FFFFFF"/>
                </a:solidFill>
                <a:cs typeface="Calibri" panose="020F0502020204030204"/>
              </a:rPr>
              <a:t>Microsoft Teams</a:t>
            </a:r>
          </a:p>
          <a:p>
            <a:r>
              <a:rPr lang="hu-HU" sz="2200">
                <a:solidFill>
                  <a:srgbClr val="FFFFFF"/>
                </a:solidFill>
                <a:cs typeface="Calibri" panose="020F0502020204030204"/>
              </a:rPr>
              <a:t>Clean code</a:t>
            </a:r>
          </a:p>
        </p:txBody>
      </p:sp>
      <p:pic>
        <p:nvPicPr>
          <p:cNvPr id="5" name="Kép 5">
            <a:extLst>
              <a:ext uri="{FF2B5EF4-FFF2-40B4-BE49-F238E27FC236}">
                <a16:creationId xmlns:a16="http://schemas.microsoft.com/office/drawing/2014/main" id="{B9479F64-A1B6-D3BB-8630-A4FFBDC95A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936" y="3068886"/>
            <a:ext cx="10917936" cy="3084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2062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BB95128-519A-28E4-BDE1-B3CC82F3D6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063" y="511262"/>
            <a:ext cx="10515600" cy="902230"/>
          </a:xfrm>
        </p:spPr>
        <p:txBody>
          <a:bodyPr/>
          <a:lstStyle/>
          <a:p>
            <a:r>
              <a:rPr lang="hu-HU" b="1" dirty="0" err="1">
                <a:cs typeface="Calibri Light"/>
              </a:rPr>
              <a:t>Teamwork</a:t>
            </a:r>
            <a:r>
              <a:rPr lang="hu-HU" b="1" dirty="0">
                <a:cs typeface="Calibri Light"/>
              </a:rPr>
              <a:t> - Frontend</a:t>
            </a:r>
            <a:endParaRPr lang="hu-HU" dirty="0" err="1">
              <a:cs typeface="Calibri Light" panose="020F0302020204030204"/>
            </a:endParaRP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256A137B-A16F-43E4-2B89-D0B7449702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2063" y="1820261"/>
            <a:ext cx="4346532" cy="252506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hu-HU" b="1" dirty="0" err="1">
                <a:cs typeface="Calibri"/>
              </a:rPr>
              <a:t>Controller</a:t>
            </a:r>
            <a:endParaRPr lang="hu-HU" dirty="0" err="1"/>
          </a:p>
          <a:p>
            <a:r>
              <a:rPr lang="hu-HU" dirty="0">
                <a:cs typeface="Calibri" panose="020F0502020204030204"/>
              </a:rPr>
              <a:t>Se</a:t>
            </a:r>
            <a:endParaRPr lang="hu-HU">
              <a:cs typeface="Calibri" panose="020F0502020204030204"/>
            </a:endParaRPr>
          </a:p>
          <a:p>
            <a:r>
              <a:rPr lang="hu-HU" dirty="0">
                <a:cs typeface="Calibri" panose="020F0502020204030204"/>
              </a:rPr>
              <a:t>Main</a:t>
            </a:r>
            <a:endParaRPr lang="hu-HU">
              <a:cs typeface="Calibri" panose="020F0502020204030204"/>
            </a:endParaRPr>
          </a:p>
          <a:p>
            <a:r>
              <a:rPr lang="hu-HU" dirty="0">
                <a:cs typeface="Calibri" panose="020F0502020204030204"/>
              </a:rPr>
              <a:t>Display</a:t>
            </a:r>
            <a:endParaRPr lang="hu-HU">
              <a:cs typeface="Calibri" panose="020F0502020204030204"/>
            </a:endParaRPr>
          </a:p>
          <a:p>
            <a:r>
              <a:rPr lang="hu-HU" dirty="0" err="1">
                <a:cs typeface="Calibri" panose="020F0502020204030204"/>
              </a:rPr>
              <a:t>Live</a:t>
            </a:r>
            <a:r>
              <a:rPr lang="hu-HU" dirty="0">
                <a:cs typeface="Calibri" panose="020F0502020204030204"/>
              </a:rPr>
              <a:t> </a:t>
            </a:r>
            <a:r>
              <a:rPr lang="hu-HU" dirty="0" err="1">
                <a:cs typeface="Calibri" panose="020F0502020204030204"/>
              </a:rPr>
              <a:t>database</a:t>
            </a:r>
            <a:endParaRPr lang="hu-HU">
              <a:cs typeface="Calibri" panose="020F0502020204030204"/>
            </a:endParaRPr>
          </a:p>
        </p:txBody>
      </p:sp>
      <p:sp>
        <p:nvSpPr>
          <p:cNvPr id="7" name="Tartalom helye 2">
            <a:extLst>
              <a:ext uri="{FF2B5EF4-FFF2-40B4-BE49-F238E27FC236}">
                <a16:creationId xmlns:a16="http://schemas.microsoft.com/office/drawing/2014/main" id="{174538A9-D79E-B91A-33C8-1EE5F7AF1154}"/>
              </a:ext>
            </a:extLst>
          </p:cNvPr>
          <p:cNvSpPr txBox="1">
            <a:spLocks/>
          </p:cNvSpPr>
          <p:nvPr/>
        </p:nvSpPr>
        <p:spPr>
          <a:xfrm>
            <a:off x="6053203" y="1816086"/>
            <a:ext cx="4346532" cy="252506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hu-HU" b="1" dirty="0" err="1">
                <a:cs typeface="Calibri"/>
              </a:rPr>
              <a:t>Controller</a:t>
            </a:r>
            <a:endParaRPr lang="hu-HU" dirty="0" err="1"/>
          </a:p>
          <a:p>
            <a:r>
              <a:rPr lang="hu-HU" dirty="0" err="1">
                <a:cs typeface="Calibri" panose="020F0502020204030204"/>
              </a:rPr>
              <a:t>Every</a:t>
            </a:r>
            <a:r>
              <a:rPr lang="hu-HU" dirty="0">
                <a:cs typeface="Calibri" panose="020F0502020204030204"/>
              </a:rPr>
              <a:t> </a:t>
            </a:r>
            <a:r>
              <a:rPr lang="hu-HU" dirty="0" err="1">
                <a:cs typeface="Calibri" panose="020F0502020204030204"/>
              </a:rPr>
              <a:t>request</a:t>
            </a:r>
            <a:endParaRPr lang="hu-HU">
              <a:cs typeface="Calibri" panose="020F0502020204030204"/>
            </a:endParaRPr>
          </a:p>
          <a:p>
            <a:r>
              <a:rPr lang="hu-HU" dirty="0" err="1">
                <a:cs typeface="Calibri" panose="020F0502020204030204"/>
              </a:rPr>
              <a:t>Memory</a:t>
            </a:r>
            <a:r>
              <a:rPr lang="hu-HU" dirty="0">
                <a:cs typeface="Calibri" panose="020F0502020204030204"/>
              </a:rPr>
              <a:t> </a:t>
            </a:r>
            <a:r>
              <a:rPr lang="hu-HU" dirty="0" err="1">
                <a:cs typeface="Calibri" panose="020F0502020204030204"/>
              </a:rPr>
              <a:t>database</a:t>
            </a:r>
            <a:endParaRPr lang="hu-HU">
              <a:cs typeface="Calibri" panose="020F0502020204030204"/>
            </a:endParaRPr>
          </a:p>
        </p:txBody>
      </p:sp>
      <p:pic>
        <p:nvPicPr>
          <p:cNvPr id="4" name="Kép 5">
            <a:extLst>
              <a:ext uri="{FF2B5EF4-FFF2-40B4-BE49-F238E27FC236}">
                <a16:creationId xmlns:a16="http://schemas.microsoft.com/office/drawing/2014/main" id="{E3F110D2-BD15-CB77-0423-C73E5D952C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5277" y="4347318"/>
            <a:ext cx="10123117" cy="2881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524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BB95128-519A-28E4-BDE1-B3CC82F3D6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063" y="511262"/>
            <a:ext cx="10515600" cy="902230"/>
          </a:xfrm>
        </p:spPr>
        <p:txBody>
          <a:bodyPr/>
          <a:lstStyle/>
          <a:p>
            <a:r>
              <a:rPr lang="hu-HU" b="1" dirty="0" err="1">
                <a:cs typeface="Calibri Light"/>
              </a:rPr>
              <a:t>Teamwork</a:t>
            </a:r>
            <a:r>
              <a:rPr lang="hu-HU" b="1" dirty="0">
                <a:cs typeface="Calibri Light"/>
              </a:rPr>
              <a:t> - Backand</a:t>
            </a:r>
            <a:endParaRPr lang="hu-HU" dirty="0" err="1">
              <a:cs typeface="Calibri Light" panose="020F0302020204030204"/>
            </a:endParaRP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256A137B-A16F-43E4-2B89-D0B7449702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2063" y="1820261"/>
            <a:ext cx="4346532" cy="252506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hu-HU" b="1" dirty="0" err="1">
                <a:cs typeface="Calibri"/>
              </a:rPr>
              <a:t>Controller</a:t>
            </a:r>
            <a:endParaRPr lang="hu-HU" dirty="0" err="1"/>
          </a:p>
          <a:p>
            <a:r>
              <a:rPr lang="hu-HU" dirty="0">
                <a:cs typeface="Calibri" panose="020F0502020204030204"/>
              </a:rPr>
              <a:t>Se</a:t>
            </a:r>
            <a:endParaRPr lang="hu-HU">
              <a:cs typeface="Calibri" panose="020F0502020204030204"/>
            </a:endParaRPr>
          </a:p>
          <a:p>
            <a:r>
              <a:rPr lang="hu-HU" dirty="0">
                <a:cs typeface="Calibri" panose="020F0502020204030204"/>
              </a:rPr>
              <a:t>Main</a:t>
            </a:r>
            <a:endParaRPr lang="hu-HU">
              <a:cs typeface="Calibri" panose="020F0502020204030204"/>
            </a:endParaRPr>
          </a:p>
          <a:p>
            <a:r>
              <a:rPr lang="hu-HU" dirty="0">
                <a:cs typeface="Calibri" panose="020F0502020204030204"/>
              </a:rPr>
              <a:t>Display</a:t>
            </a:r>
            <a:endParaRPr lang="hu-HU">
              <a:cs typeface="Calibri" panose="020F0502020204030204"/>
            </a:endParaRPr>
          </a:p>
          <a:p>
            <a:r>
              <a:rPr lang="hu-HU" dirty="0" err="1">
                <a:cs typeface="Calibri" panose="020F0502020204030204"/>
              </a:rPr>
              <a:t>Live</a:t>
            </a:r>
            <a:r>
              <a:rPr lang="hu-HU" dirty="0">
                <a:cs typeface="Calibri" panose="020F0502020204030204"/>
              </a:rPr>
              <a:t> </a:t>
            </a:r>
            <a:r>
              <a:rPr lang="hu-HU" dirty="0" err="1">
                <a:cs typeface="Calibri" panose="020F0502020204030204"/>
              </a:rPr>
              <a:t>database</a:t>
            </a:r>
            <a:endParaRPr lang="hu-HU">
              <a:cs typeface="Calibri" panose="020F0502020204030204"/>
            </a:endParaRPr>
          </a:p>
        </p:txBody>
      </p:sp>
      <p:sp>
        <p:nvSpPr>
          <p:cNvPr id="7" name="Tartalom helye 2">
            <a:extLst>
              <a:ext uri="{FF2B5EF4-FFF2-40B4-BE49-F238E27FC236}">
                <a16:creationId xmlns:a16="http://schemas.microsoft.com/office/drawing/2014/main" id="{174538A9-D79E-B91A-33C8-1EE5F7AF1154}"/>
              </a:ext>
            </a:extLst>
          </p:cNvPr>
          <p:cNvSpPr txBox="1">
            <a:spLocks/>
          </p:cNvSpPr>
          <p:nvPr/>
        </p:nvSpPr>
        <p:spPr>
          <a:xfrm>
            <a:off x="6053203" y="1816086"/>
            <a:ext cx="4346532" cy="252506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hu-HU" b="1" dirty="0" err="1">
                <a:cs typeface="Calibri"/>
              </a:rPr>
              <a:t>Controller</a:t>
            </a:r>
            <a:endParaRPr lang="hu-HU" dirty="0" err="1"/>
          </a:p>
          <a:p>
            <a:r>
              <a:rPr lang="hu-HU" dirty="0" err="1">
                <a:cs typeface="Calibri" panose="020F0502020204030204"/>
              </a:rPr>
              <a:t>Every</a:t>
            </a:r>
            <a:r>
              <a:rPr lang="hu-HU" dirty="0">
                <a:cs typeface="Calibri" panose="020F0502020204030204"/>
              </a:rPr>
              <a:t> </a:t>
            </a:r>
            <a:r>
              <a:rPr lang="hu-HU" dirty="0" err="1">
                <a:cs typeface="Calibri" panose="020F0502020204030204"/>
              </a:rPr>
              <a:t>request</a:t>
            </a:r>
            <a:endParaRPr lang="hu-HU">
              <a:cs typeface="Calibri" panose="020F0502020204030204"/>
            </a:endParaRPr>
          </a:p>
          <a:p>
            <a:r>
              <a:rPr lang="hu-HU" dirty="0" err="1">
                <a:cs typeface="Calibri" panose="020F0502020204030204"/>
              </a:rPr>
              <a:t>Memory</a:t>
            </a:r>
            <a:r>
              <a:rPr lang="hu-HU" dirty="0">
                <a:cs typeface="Calibri" panose="020F0502020204030204"/>
              </a:rPr>
              <a:t> </a:t>
            </a:r>
            <a:r>
              <a:rPr lang="hu-HU" dirty="0" err="1">
                <a:cs typeface="Calibri" panose="020F0502020204030204"/>
              </a:rPr>
              <a:t>database</a:t>
            </a:r>
            <a:endParaRPr lang="hu-HU">
              <a:cs typeface="Calibri" panose="020F0502020204030204"/>
            </a:endParaRPr>
          </a:p>
        </p:txBody>
      </p:sp>
      <p:pic>
        <p:nvPicPr>
          <p:cNvPr id="5" name="Kép 5">
            <a:extLst>
              <a:ext uri="{FF2B5EF4-FFF2-40B4-BE49-F238E27FC236}">
                <a16:creationId xmlns:a16="http://schemas.microsoft.com/office/drawing/2014/main" id="{A72E5A55-5955-9BF1-A0A6-D5D3FFC986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6126" y="3992413"/>
            <a:ext cx="10728542" cy="3058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0147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BB95128-519A-28E4-BDE1-B3CC82F3D6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063" y="511262"/>
            <a:ext cx="10515600" cy="902230"/>
          </a:xfrm>
        </p:spPr>
        <p:txBody>
          <a:bodyPr/>
          <a:lstStyle/>
          <a:p>
            <a:r>
              <a:rPr lang="hu-HU" b="1" dirty="0" err="1">
                <a:cs typeface="Calibri Light"/>
              </a:rPr>
              <a:t>Publication</a:t>
            </a:r>
            <a:endParaRPr lang="hu-HU" dirty="0" err="1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256A137B-A16F-43E4-2B89-D0B7449702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2063" y="1820261"/>
            <a:ext cx="4346532" cy="252506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hu-HU" dirty="0" err="1">
                <a:cs typeface="Calibri" panose="020F0502020204030204"/>
              </a:rPr>
              <a:t>Git</a:t>
            </a:r>
            <a:r>
              <a:rPr lang="hu-HU" dirty="0">
                <a:cs typeface="Calibri" panose="020F0502020204030204"/>
              </a:rPr>
              <a:t> </a:t>
            </a:r>
            <a:r>
              <a:rPr lang="hu-HU" dirty="0" err="1">
                <a:cs typeface="Calibri" panose="020F0502020204030204"/>
              </a:rPr>
              <a:t>hub</a:t>
            </a:r>
            <a:endParaRPr lang="hu-HU" dirty="0" err="1"/>
          </a:p>
          <a:p>
            <a:r>
              <a:rPr lang="hu-HU" dirty="0">
                <a:cs typeface="Calibri" panose="020F0502020204030204"/>
              </a:rPr>
              <a:t>Main</a:t>
            </a:r>
            <a:endParaRPr lang="hu-HU">
              <a:cs typeface="Calibri" panose="020F0502020204030204"/>
            </a:endParaRPr>
          </a:p>
          <a:p>
            <a:r>
              <a:rPr lang="hu-HU" dirty="0">
                <a:cs typeface="Calibri" panose="020F0502020204030204"/>
              </a:rPr>
              <a:t>Display</a:t>
            </a:r>
            <a:endParaRPr lang="hu-HU">
              <a:cs typeface="Calibri" panose="020F0502020204030204"/>
            </a:endParaRPr>
          </a:p>
          <a:p>
            <a:r>
              <a:rPr lang="hu-HU" dirty="0" err="1">
                <a:cs typeface="Calibri" panose="020F0502020204030204"/>
              </a:rPr>
              <a:t>Live</a:t>
            </a:r>
            <a:r>
              <a:rPr lang="hu-HU" dirty="0">
                <a:cs typeface="Calibri" panose="020F0502020204030204"/>
              </a:rPr>
              <a:t> </a:t>
            </a:r>
            <a:r>
              <a:rPr lang="hu-HU" dirty="0" err="1">
                <a:cs typeface="Calibri" panose="020F0502020204030204"/>
              </a:rPr>
              <a:t>database</a:t>
            </a:r>
            <a:endParaRPr lang="hu-HU">
              <a:cs typeface="Calibri" panose="020F0502020204030204"/>
            </a:endParaRPr>
          </a:p>
        </p:txBody>
      </p:sp>
      <p:pic>
        <p:nvPicPr>
          <p:cNvPr id="4" name="Kép 5">
            <a:extLst>
              <a:ext uri="{FF2B5EF4-FFF2-40B4-BE49-F238E27FC236}">
                <a16:creationId xmlns:a16="http://schemas.microsoft.com/office/drawing/2014/main" id="{5AEA98E9-66FF-FFA2-E95A-61D9F09EEC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9907" y="1361947"/>
            <a:ext cx="16333938" cy="4666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9832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6B19DB5-A632-42DA-B467-8A913D1B41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5D714AD-9E94-4752-AA45-D4B0EAAB52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811846" y="470644"/>
            <a:ext cx="4414756" cy="638735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6BB95128-519A-28E4-BDE1-B3CC82F3D6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255" y="846524"/>
            <a:ext cx="3209335" cy="5113112"/>
          </a:xfrm>
        </p:spPr>
        <p:txBody>
          <a:bodyPr>
            <a:normAutofit/>
          </a:bodyPr>
          <a:lstStyle/>
          <a:p>
            <a:pPr algn="ctr"/>
            <a:r>
              <a:rPr lang="hu-HU" sz="3500" b="1" dirty="0">
                <a:solidFill>
                  <a:schemeClr val="bg1"/>
                </a:solidFill>
                <a:cs typeface="Calibri Light"/>
              </a:rPr>
              <a:t>További tervek</a:t>
            </a:r>
            <a:endParaRPr lang="hu-HU" sz="3500" dirty="0">
              <a:solidFill>
                <a:schemeClr val="bg1"/>
              </a:solidFill>
              <a:cs typeface="Calibri Light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8283B2D-BF4E-4773-99DE-61834B033A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470645"/>
            <a:ext cx="12192000" cy="64008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256A137B-A16F-43E4-2B89-D0B7449702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29957" y="846523"/>
            <a:ext cx="5287923" cy="511311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 sz="3000" dirty="0">
                <a:cs typeface="Calibri"/>
              </a:rPr>
              <a:t>Online fizetőrendszer</a:t>
            </a:r>
          </a:p>
          <a:p>
            <a:r>
              <a:rPr lang="hu-HU" sz="3000" dirty="0">
                <a:cs typeface="Calibri"/>
              </a:rPr>
              <a:t>Blog hozzáadása</a:t>
            </a:r>
          </a:p>
          <a:p>
            <a:r>
              <a:rPr lang="hu-HU" sz="3000" dirty="0">
                <a:cs typeface="Calibri"/>
              </a:rPr>
              <a:t>Értékelés hozzáadása</a:t>
            </a:r>
          </a:p>
          <a:p>
            <a:r>
              <a:rPr lang="hu-HU" sz="3000" dirty="0">
                <a:cs typeface="Calibri"/>
              </a:rPr>
              <a:t>Online foglalórendszer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FF89E09-42FB-4694-96E4-95652B1D83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4350840" y="3396997"/>
            <a:ext cx="6858002" cy="64008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Kép 5">
            <a:extLst>
              <a:ext uri="{FF2B5EF4-FFF2-40B4-BE49-F238E27FC236}">
                <a16:creationId xmlns:a16="http://schemas.microsoft.com/office/drawing/2014/main" id="{4BA77072-6FFA-B0FD-FE0D-C75D9196BD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49805" y="2936901"/>
            <a:ext cx="11490542" cy="3288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1982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BB95128-519A-28E4-BDE1-B3CC82F3D6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063" y="511262"/>
            <a:ext cx="10515600" cy="902230"/>
          </a:xfrm>
        </p:spPr>
        <p:txBody>
          <a:bodyPr/>
          <a:lstStyle/>
          <a:p>
            <a:r>
              <a:rPr lang="hu-HU" b="1" dirty="0">
                <a:cs typeface="Calibri Light"/>
              </a:rPr>
              <a:t>Tanart </a:t>
            </a:r>
            <a:r>
              <a:rPr lang="hu-HU" b="1" dirty="0" err="1">
                <a:cs typeface="Calibri Light"/>
              </a:rPr>
              <a:t>kers</a:t>
            </a:r>
            <a:r>
              <a:rPr lang="hu-HU" b="1" dirty="0">
                <a:cs typeface="Calibri Light"/>
              </a:rPr>
              <a:t> </a:t>
            </a:r>
            <a:r>
              <a:rPr lang="hu-HU" b="1" dirty="0" err="1">
                <a:cs typeface="Calibri Light"/>
              </a:rPr>
              <a:t>demo</a:t>
            </a:r>
            <a:endParaRPr lang="hu-HU" dirty="0" err="1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256A137B-A16F-43E4-2B89-D0B7449702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2063" y="1820261"/>
            <a:ext cx="4346532" cy="252506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hu-HU" dirty="0" err="1">
                <a:cs typeface="Calibri" panose="020F0502020204030204"/>
              </a:rPr>
              <a:t>Git</a:t>
            </a:r>
            <a:r>
              <a:rPr lang="hu-HU" dirty="0">
                <a:cs typeface="Calibri" panose="020F0502020204030204"/>
              </a:rPr>
              <a:t> </a:t>
            </a:r>
            <a:r>
              <a:rPr lang="hu-HU" dirty="0" err="1">
                <a:cs typeface="Calibri" panose="020F0502020204030204"/>
              </a:rPr>
              <a:t>hub</a:t>
            </a:r>
            <a:endParaRPr lang="hu-HU" dirty="0" err="1"/>
          </a:p>
          <a:p>
            <a:r>
              <a:rPr lang="hu-HU" dirty="0">
                <a:cs typeface="Calibri" panose="020F0502020204030204"/>
              </a:rPr>
              <a:t>Main</a:t>
            </a:r>
            <a:endParaRPr lang="hu-HU">
              <a:cs typeface="Calibri" panose="020F0502020204030204"/>
            </a:endParaRPr>
          </a:p>
          <a:p>
            <a:r>
              <a:rPr lang="hu-HU" dirty="0">
                <a:cs typeface="Calibri" panose="020F0502020204030204"/>
              </a:rPr>
              <a:t>Display</a:t>
            </a:r>
            <a:endParaRPr lang="hu-HU">
              <a:cs typeface="Calibri" panose="020F0502020204030204"/>
            </a:endParaRPr>
          </a:p>
          <a:p>
            <a:r>
              <a:rPr lang="hu-HU" dirty="0" err="1">
                <a:cs typeface="Calibri" panose="020F0502020204030204"/>
              </a:rPr>
              <a:t>Live</a:t>
            </a:r>
            <a:r>
              <a:rPr lang="hu-HU" dirty="0">
                <a:cs typeface="Calibri" panose="020F0502020204030204"/>
              </a:rPr>
              <a:t> </a:t>
            </a:r>
            <a:r>
              <a:rPr lang="hu-HU" dirty="0" err="1">
                <a:cs typeface="Calibri" panose="020F0502020204030204"/>
              </a:rPr>
              <a:t>database</a:t>
            </a:r>
            <a:endParaRPr lang="hu-HU">
              <a:cs typeface="Calibri" panose="020F0502020204030204"/>
            </a:endParaRPr>
          </a:p>
        </p:txBody>
      </p:sp>
      <p:pic>
        <p:nvPicPr>
          <p:cNvPr id="6" name="Kép 6">
            <a:extLst>
              <a:ext uri="{FF2B5EF4-FFF2-40B4-BE49-F238E27FC236}">
                <a16:creationId xmlns:a16="http://schemas.microsoft.com/office/drawing/2014/main" id="{94BC254B-A13D-87AB-652A-9C8310CEE3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666" r="916" b="6879"/>
          <a:stretch/>
        </p:blipFill>
        <p:spPr>
          <a:xfrm>
            <a:off x="5266842" y="0"/>
            <a:ext cx="6979475" cy="6870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0128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BB95128-519A-28E4-BDE1-B3CC82F3D6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063" y="511262"/>
            <a:ext cx="10515600" cy="902230"/>
          </a:xfrm>
        </p:spPr>
        <p:txBody>
          <a:bodyPr/>
          <a:lstStyle/>
          <a:p>
            <a:r>
              <a:rPr lang="hu-HU" b="1" dirty="0">
                <a:cs typeface="Calibri Light"/>
              </a:rPr>
              <a:t>Tanart </a:t>
            </a:r>
            <a:r>
              <a:rPr lang="hu-HU" b="1" dirty="0" err="1">
                <a:cs typeface="Calibri Light"/>
              </a:rPr>
              <a:t>kers</a:t>
            </a:r>
            <a:r>
              <a:rPr lang="hu-HU" b="1" dirty="0">
                <a:cs typeface="Calibri Light"/>
              </a:rPr>
              <a:t> </a:t>
            </a:r>
            <a:r>
              <a:rPr lang="hu-HU" b="1" dirty="0" err="1">
                <a:cs typeface="Calibri Light"/>
              </a:rPr>
              <a:t>demo</a:t>
            </a:r>
            <a:endParaRPr lang="hu-HU" dirty="0" err="1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256A137B-A16F-43E4-2B89-D0B7449702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2063" y="1820261"/>
            <a:ext cx="4346532" cy="252506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hu-HU" dirty="0" err="1">
                <a:cs typeface="Calibri" panose="020F0502020204030204"/>
              </a:rPr>
              <a:t>Git</a:t>
            </a:r>
            <a:r>
              <a:rPr lang="hu-HU" dirty="0">
                <a:cs typeface="Calibri" panose="020F0502020204030204"/>
              </a:rPr>
              <a:t> </a:t>
            </a:r>
            <a:r>
              <a:rPr lang="hu-HU" dirty="0" err="1">
                <a:cs typeface="Calibri" panose="020F0502020204030204"/>
              </a:rPr>
              <a:t>hub</a:t>
            </a:r>
            <a:endParaRPr lang="hu-HU" dirty="0" err="1"/>
          </a:p>
          <a:p>
            <a:r>
              <a:rPr lang="hu-HU" dirty="0">
                <a:cs typeface="Calibri" panose="020F0502020204030204"/>
              </a:rPr>
              <a:t>Main</a:t>
            </a:r>
            <a:endParaRPr lang="hu-HU">
              <a:cs typeface="Calibri" panose="020F0502020204030204"/>
            </a:endParaRPr>
          </a:p>
          <a:p>
            <a:r>
              <a:rPr lang="hu-HU" dirty="0">
                <a:cs typeface="Calibri" panose="020F0502020204030204"/>
              </a:rPr>
              <a:t>Display</a:t>
            </a:r>
            <a:endParaRPr lang="hu-HU">
              <a:cs typeface="Calibri" panose="020F0502020204030204"/>
            </a:endParaRPr>
          </a:p>
          <a:p>
            <a:r>
              <a:rPr lang="hu-HU" dirty="0" err="1">
                <a:cs typeface="Calibri" panose="020F0502020204030204"/>
              </a:rPr>
              <a:t>Live</a:t>
            </a:r>
            <a:r>
              <a:rPr lang="hu-HU" dirty="0">
                <a:cs typeface="Calibri" panose="020F0502020204030204"/>
              </a:rPr>
              <a:t> </a:t>
            </a:r>
            <a:r>
              <a:rPr lang="hu-HU" dirty="0" err="1">
                <a:cs typeface="Calibri" panose="020F0502020204030204"/>
              </a:rPr>
              <a:t>database</a:t>
            </a:r>
            <a:endParaRPr lang="hu-HU">
              <a:cs typeface="Calibri" panose="020F0502020204030204"/>
            </a:endParaRPr>
          </a:p>
        </p:txBody>
      </p:sp>
      <p:pic>
        <p:nvPicPr>
          <p:cNvPr id="4" name="Kép 5">
            <a:extLst>
              <a:ext uri="{FF2B5EF4-FFF2-40B4-BE49-F238E27FC236}">
                <a16:creationId xmlns:a16="http://schemas.microsoft.com/office/drawing/2014/main" id="{7394FCBB-1B6F-0C2B-DF98-DBEE50A008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23" t="1715" r="5561" b="8954"/>
          <a:stretch/>
        </p:blipFill>
        <p:spPr>
          <a:xfrm>
            <a:off x="6664272" y="2583"/>
            <a:ext cx="4345331" cy="6901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4249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6BB95128-519A-28E4-BDE1-B3CC82F3D6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hu-HU" sz="4000" b="1" dirty="0">
                <a:solidFill>
                  <a:srgbClr val="FFFFFF"/>
                </a:solidFill>
              </a:rPr>
              <a:t>A program célja:</a:t>
            </a:r>
            <a:endParaRPr lang="hu-HU" sz="4000" dirty="0">
              <a:solidFill>
                <a:srgbClr val="FFFFFF"/>
              </a:solidFill>
              <a:cs typeface="Calibri Light"/>
            </a:endParaRP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256A137B-A16F-43E4-2B89-D0B7449702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84631" y="2112579"/>
            <a:ext cx="8922203" cy="125641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184785" indent="-184785" defTabSz="740664">
              <a:spcBef>
                <a:spcPts val="810"/>
              </a:spcBef>
            </a:pPr>
            <a:r>
              <a:rPr lang="hu-HU" sz="3200" kern="1200" dirty="0">
                <a:latin typeface="+mn-lt"/>
                <a:ea typeface="+mn-ea"/>
                <a:cs typeface="Calibri"/>
              </a:rPr>
              <a:t>A </a:t>
            </a:r>
            <a:r>
              <a:rPr lang="hu-HU" sz="3200" kern="1200" dirty="0">
                <a:latin typeface="+mn-lt"/>
                <a:ea typeface="+mn-lt"/>
                <a:cs typeface="+mn-lt"/>
              </a:rPr>
              <a:t>tanárok és diákok könnyen egymásra találjanak. </a:t>
            </a:r>
            <a:endParaRPr lang="hu-HU" sz="3200" kern="1200" dirty="0">
              <a:latin typeface="+mn-lt"/>
              <a:cs typeface="Calibri"/>
            </a:endParaRPr>
          </a:p>
          <a:p>
            <a:pPr marL="184785" indent="-184785" defTabSz="740664">
              <a:spcBef>
                <a:spcPts val="810"/>
              </a:spcBef>
            </a:pPr>
            <a:r>
              <a:rPr lang="hu-HU" sz="3200" kern="1200" dirty="0">
                <a:latin typeface="+mn-lt"/>
                <a:ea typeface="+mn-lt"/>
                <a:cs typeface="+mn-lt"/>
              </a:rPr>
              <a:t>Segítség a  tanulásban </a:t>
            </a:r>
            <a:endParaRPr lang="hu-HU" sz="3200" dirty="0">
              <a:cs typeface="Calibri"/>
            </a:endParaRPr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C69844C7-DEBE-3E59-F1E6-E61D0C4E26CB}"/>
              </a:ext>
            </a:extLst>
          </p:cNvPr>
          <p:cNvSpPr txBox="1"/>
          <p:nvPr/>
        </p:nvSpPr>
        <p:spPr>
          <a:xfrm>
            <a:off x="1600377" y="3740793"/>
            <a:ext cx="9015187" cy="6408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740664">
              <a:spcAft>
                <a:spcPts val="600"/>
              </a:spcAft>
            </a:pPr>
            <a:r>
              <a:rPr lang="hu-HU" sz="3564" b="1" kern="1200">
                <a:solidFill>
                  <a:schemeClr val="tx1"/>
                </a:solidFill>
                <a:latin typeface="Calibri Light"/>
                <a:ea typeface="+mn-ea"/>
                <a:cs typeface="+mn-cs"/>
              </a:rPr>
              <a:t>Feladat</a:t>
            </a:r>
            <a:r>
              <a:rPr lang="hu-HU" sz="3564" kern="1200">
                <a:solidFill>
                  <a:schemeClr val="tx1"/>
                </a:solidFill>
                <a:latin typeface="Calibri Light"/>
                <a:ea typeface="+mn-ea"/>
                <a:cs typeface="Calibri Light"/>
              </a:rPr>
              <a:t>​</a:t>
            </a:r>
            <a:endParaRPr lang="hu-HU"/>
          </a:p>
        </p:txBody>
      </p:sp>
      <p:graphicFrame>
        <p:nvGraphicFramePr>
          <p:cNvPr id="9" name="Szövegdoboz 5">
            <a:extLst>
              <a:ext uri="{FF2B5EF4-FFF2-40B4-BE49-F238E27FC236}">
                <a16:creationId xmlns:a16="http://schemas.microsoft.com/office/drawing/2014/main" id="{03C4276E-57E3-657C-BE15-F7F938661707}"/>
              </a:ext>
            </a:extLst>
          </p:cNvPr>
          <p:cNvGraphicFramePr/>
          <p:nvPr/>
        </p:nvGraphicFramePr>
        <p:xfrm>
          <a:off x="1600376" y="4425890"/>
          <a:ext cx="8743702" cy="18794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350629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6BB95128-519A-28E4-BDE1-B3CC82F3D6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hu-HU" sz="4000" b="1" dirty="0">
                <a:solidFill>
                  <a:schemeClr val="bg1"/>
                </a:solidFill>
                <a:ea typeface="+mj-lt"/>
                <a:cs typeface="+mj-lt"/>
              </a:rPr>
              <a:t>A program funkciók: </a:t>
            </a:r>
            <a:endParaRPr lang="hu-HU" sz="4000" b="1">
              <a:solidFill>
                <a:schemeClr val="bg1"/>
              </a:solidFill>
              <a:cs typeface="Calibri Light"/>
            </a:endParaRPr>
          </a:p>
        </p:txBody>
      </p:sp>
      <p:graphicFrame>
        <p:nvGraphicFramePr>
          <p:cNvPr id="17" name="Tartalom helye 2">
            <a:extLst>
              <a:ext uri="{FF2B5EF4-FFF2-40B4-BE49-F238E27FC236}">
                <a16:creationId xmlns:a16="http://schemas.microsoft.com/office/drawing/2014/main" id="{27476D0A-4A64-DD37-954B-C8E59EEF51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4961913"/>
              </p:ext>
            </p:extLst>
          </p:nvPr>
        </p:nvGraphicFramePr>
        <p:xfrm>
          <a:off x="902776" y="2789967"/>
          <a:ext cx="10515600" cy="28799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981848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omputer script on a screen">
            <a:extLst>
              <a:ext uri="{FF2B5EF4-FFF2-40B4-BE49-F238E27FC236}">
                <a16:creationId xmlns:a16="http://schemas.microsoft.com/office/drawing/2014/main" id="{937CCB53-DE3A-8C21-A885-F3B8EE3BD0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021" b="-3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6BB95128-519A-28E4-BDE1-B3CC82F3D6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1610" y="365125"/>
            <a:ext cx="3822189" cy="1899912"/>
          </a:xfrm>
        </p:spPr>
        <p:txBody>
          <a:bodyPr>
            <a:normAutofit/>
          </a:bodyPr>
          <a:lstStyle/>
          <a:p>
            <a:r>
              <a:rPr lang="hu-HU" sz="4500" b="1" dirty="0">
                <a:cs typeface="Calibri Light"/>
              </a:rPr>
              <a:t>A program:</a:t>
            </a:r>
            <a:endParaRPr lang="hu-HU" sz="4500">
              <a:cs typeface="Calibri Light"/>
            </a:endParaRP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256A137B-A16F-43E4-2B89-D0B7449702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1610" y="2072574"/>
            <a:ext cx="3822189" cy="367818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hu-HU" sz="2500" dirty="0">
                <a:cs typeface="Calibri"/>
              </a:rPr>
              <a:t>Backend: </a:t>
            </a:r>
          </a:p>
          <a:p>
            <a:pPr marL="457200" lvl="1" indent="0">
              <a:buNone/>
            </a:pPr>
            <a:r>
              <a:rPr lang="hu-HU" sz="2500" dirty="0" err="1">
                <a:ea typeface="+mn-lt"/>
                <a:cs typeface="+mn-lt"/>
              </a:rPr>
              <a:t>Laravel</a:t>
            </a:r>
            <a:r>
              <a:rPr lang="hu-HU" sz="2500" dirty="0">
                <a:ea typeface="+mn-lt"/>
                <a:cs typeface="+mn-lt"/>
              </a:rPr>
              <a:t>, PHP</a:t>
            </a:r>
            <a:endParaRPr lang="hu-HU" sz="2500" dirty="0">
              <a:cs typeface="Calibri"/>
            </a:endParaRPr>
          </a:p>
          <a:p>
            <a:r>
              <a:rPr lang="hu-HU" sz="2500" dirty="0">
                <a:cs typeface="Calibri"/>
              </a:rPr>
              <a:t>Frontend:</a:t>
            </a:r>
          </a:p>
          <a:p>
            <a:pPr marL="457200" lvl="1" indent="0">
              <a:buNone/>
            </a:pPr>
            <a:r>
              <a:rPr lang="hu-HU" sz="2500" dirty="0">
                <a:cs typeface="Calibri"/>
              </a:rPr>
              <a:t> </a:t>
            </a:r>
            <a:r>
              <a:rPr lang="hu-HU" sz="2500" err="1">
                <a:cs typeface="Calibri"/>
              </a:rPr>
              <a:t>Laravel</a:t>
            </a:r>
            <a:r>
              <a:rPr lang="hu-HU" sz="2500" dirty="0">
                <a:cs typeface="Calibri"/>
              </a:rPr>
              <a:t>, </a:t>
            </a:r>
            <a:r>
              <a:rPr lang="hu-HU" sz="2500" err="1">
                <a:cs typeface="Calibri"/>
              </a:rPr>
              <a:t>Bootsrap</a:t>
            </a:r>
            <a:r>
              <a:rPr lang="hu-HU" sz="2500" dirty="0">
                <a:cs typeface="Calibri"/>
              </a:rPr>
              <a:t>, HTML</a:t>
            </a:r>
          </a:p>
          <a:p>
            <a:r>
              <a:rPr lang="hu-HU" sz="2500" err="1">
                <a:cs typeface="Calibri"/>
              </a:rPr>
              <a:t>Database</a:t>
            </a:r>
            <a:r>
              <a:rPr lang="hu-HU" sz="2500" dirty="0">
                <a:cs typeface="Calibri"/>
              </a:rPr>
              <a:t>:  </a:t>
            </a:r>
          </a:p>
          <a:p>
            <a:pPr marL="457200" lvl="1" indent="0">
              <a:buNone/>
            </a:pPr>
            <a:r>
              <a:rPr lang="hu-HU" sz="2500" err="1">
                <a:cs typeface="Calibri"/>
              </a:rPr>
              <a:t>MySQL</a:t>
            </a:r>
            <a:r>
              <a:rPr lang="hu-HU" sz="2500" dirty="0">
                <a:cs typeface="Calibri"/>
              </a:rPr>
              <a:t> </a:t>
            </a:r>
            <a:r>
              <a:rPr lang="hu-HU" sz="2500" err="1">
                <a:cs typeface="Calibri"/>
              </a:rPr>
              <a:t>Entity</a:t>
            </a:r>
            <a:r>
              <a:rPr lang="hu-HU" sz="2500" dirty="0">
                <a:cs typeface="Calibri"/>
              </a:rPr>
              <a:t> Framework</a:t>
            </a:r>
            <a:endParaRPr lang="hu-HU" sz="2500"/>
          </a:p>
        </p:txBody>
      </p:sp>
    </p:spTree>
    <p:extLst>
      <p:ext uri="{BB962C8B-B14F-4D97-AF65-F5344CB8AC3E}">
        <p14:creationId xmlns:p14="http://schemas.microsoft.com/office/powerpoint/2010/main" val="42649021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omputer script on a screen">
            <a:extLst>
              <a:ext uri="{FF2B5EF4-FFF2-40B4-BE49-F238E27FC236}">
                <a16:creationId xmlns:a16="http://schemas.microsoft.com/office/drawing/2014/main" id="{937CCB53-DE3A-8C21-A885-F3B8EE3BD0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021" b="-3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6BB95128-519A-28E4-BDE1-B3CC82F3D6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1610" y="365125"/>
            <a:ext cx="3822189" cy="1899912"/>
          </a:xfrm>
        </p:spPr>
        <p:txBody>
          <a:bodyPr>
            <a:normAutofit/>
          </a:bodyPr>
          <a:lstStyle/>
          <a:p>
            <a:r>
              <a:rPr lang="hu-HU" sz="4500" b="1" dirty="0">
                <a:cs typeface="Calibri Light"/>
              </a:rPr>
              <a:t>Backend:</a:t>
            </a:r>
            <a:endParaRPr lang="hu-HU" sz="4500">
              <a:cs typeface="Calibri Light"/>
            </a:endParaRP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256A137B-A16F-43E4-2B89-D0B7449702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1610" y="2434201"/>
            <a:ext cx="3822189" cy="374276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hu-HU" sz="2500" err="1">
                <a:ea typeface="+mn-lt"/>
                <a:cs typeface="+mn-lt"/>
              </a:rPr>
              <a:t>ASP.Net</a:t>
            </a:r>
            <a:r>
              <a:rPr lang="hu-HU" sz="2500" dirty="0">
                <a:ea typeface="+mn-lt"/>
                <a:cs typeface="+mn-lt"/>
              </a:rPr>
              <a:t> </a:t>
            </a:r>
            <a:r>
              <a:rPr lang="hu-HU" sz="2500" err="1">
                <a:ea typeface="+mn-lt"/>
                <a:cs typeface="+mn-lt"/>
              </a:rPr>
              <a:t>Core</a:t>
            </a:r>
            <a:r>
              <a:rPr lang="hu-HU" sz="2500" dirty="0">
                <a:ea typeface="+mn-lt"/>
                <a:cs typeface="+mn-lt"/>
              </a:rPr>
              <a:t> 3.1 </a:t>
            </a:r>
            <a:endParaRPr lang="hu-HU" sz="2500">
              <a:cs typeface="Calibri"/>
            </a:endParaRPr>
          </a:p>
          <a:p>
            <a:r>
              <a:rPr lang="hu-HU" sz="2500" err="1">
                <a:ea typeface="+mn-lt"/>
                <a:cs typeface="+mn-lt"/>
              </a:rPr>
              <a:t>WebApi</a:t>
            </a:r>
            <a:r>
              <a:rPr lang="hu-HU" sz="2500" dirty="0">
                <a:ea typeface="+mn-lt"/>
                <a:cs typeface="+mn-lt"/>
              </a:rPr>
              <a:t> </a:t>
            </a:r>
            <a:endParaRPr lang="hu-HU" sz="2500">
              <a:cs typeface="Calibri" panose="020F0502020204030204"/>
            </a:endParaRPr>
          </a:p>
          <a:p>
            <a:r>
              <a:rPr lang="hu-HU" sz="2500" dirty="0">
                <a:ea typeface="+mn-lt"/>
                <a:cs typeface="+mn-lt"/>
              </a:rPr>
              <a:t>Service </a:t>
            </a:r>
            <a:endParaRPr lang="hu-HU" sz="2500">
              <a:cs typeface="Calibri"/>
            </a:endParaRPr>
          </a:p>
          <a:p>
            <a:r>
              <a:rPr lang="hu-HU" sz="2500" err="1">
                <a:ea typeface="+mn-lt"/>
                <a:cs typeface="+mn-lt"/>
              </a:rPr>
              <a:t>Authentication</a:t>
            </a:r>
            <a:r>
              <a:rPr lang="hu-HU" sz="2500" dirty="0">
                <a:ea typeface="+mn-lt"/>
                <a:cs typeface="+mn-lt"/>
              </a:rPr>
              <a:t> </a:t>
            </a:r>
            <a:endParaRPr lang="hu-HU" sz="2500">
              <a:cs typeface="Calibri"/>
            </a:endParaRPr>
          </a:p>
          <a:p>
            <a:pPr lvl="1" indent="0"/>
            <a:r>
              <a:rPr lang="hu-HU" sz="2500" dirty="0">
                <a:ea typeface="+mn-lt"/>
                <a:cs typeface="+mn-lt"/>
              </a:rPr>
              <a:t>JWT </a:t>
            </a:r>
            <a:endParaRPr lang="hu-HU" sz="2500">
              <a:cs typeface="Calibri"/>
            </a:endParaRPr>
          </a:p>
          <a:p>
            <a:pPr lvl="1" indent="0"/>
            <a:r>
              <a:rPr lang="hu-HU" sz="2500" dirty="0">
                <a:ea typeface="+mn-lt"/>
                <a:cs typeface="+mn-lt"/>
              </a:rPr>
              <a:t>ROLES</a:t>
            </a:r>
            <a:endParaRPr lang="hu-HU" sz="25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324574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BB95128-519A-28E4-BDE1-B3CC82F3D6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063" y="511262"/>
            <a:ext cx="10515600" cy="902230"/>
          </a:xfrm>
        </p:spPr>
        <p:txBody>
          <a:bodyPr/>
          <a:lstStyle/>
          <a:p>
            <a:r>
              <a:rPr lang="hu-HU" b="1" dirty="0" err="1">
                <a:cs typeface="Calibri Light"/>
              </a:rPr>
              <a:t>Models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256A137B-A16F-43E4-2B89-D0B7449702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2063" y="1820261"/>
            <a:ext cx="10515600" cy="154385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hu-HU" dirty="0" err="1">
                <a:cs typeface="Calibri"/>
              </a:rPr>
              <a:t>Migration</a:t>
            </a:r>
          </a:p>
          <a:p>
            <a:r>
              <a:rPr lang="hu-HU" dirty="0" err="1">
                <a:cs typeface="Calibri"/>
              </a:rPr>
              <a:t>Tables</a:t>
            </a:r>
            <a:endParaRPr lang="hu-HU" sz="2800" dirty="0" err="1">
              <a:cs typeface="Calibri"/>
            </a:endParaRPr>
          </a:p>
          <a:p>
            <a:r>
              <a:rPr lang="hu-HU" dirty="0">
                <a:cs typeface="Calibri"/>
              </a:rPr>
              <a:t>Backend-</a:t>
            </a:r>
            <a:r>
              <a:rPr lang="hu-HU" dirty="0" err="1">
                <a:cs typeface="Calibri"/>
              </a:rPr>
              <a:t>fronted</a:t>
            </a:r>
            <a:r>
              <a:rPr lang="hu-HU" dirty="0">
                <a:cs typeface="Calibri"/>
              </a:rPr>
              <a:t> </a:t>
            </a:r>
            <a:r>
              <a:rPr lang="hu-HU" dirty="0" err="1">
                <a:cs typeface="Calibri"/>
              </a:rPr>
              <a:t>matches</a:t>
            </a:r>
            <a:endParaRPr lang="hu-HU" dirty="0" err="1"/>
          </a:p>
        </p:txBody>
      </p:sp>
      <p:sp>
        <p:nvSpPr>
          <p:cNvPr id="7" name="Tartalom helye 2">
            <a:extLst>
              <a:ext uri="{FF2B5EF4-FFF2-40B4-BE49-F238E27FC236}">
                <a16:creationId xmlns:a16="http://schemas.microsoft.com/office/drawing/2014/main" id="{223EB5E0-280C-4C45-F434-04346F9588D0}"/>
              </a:ext>
            </a:extLst>
          </p:cNvPr>
          <p:cNvSpPr txBox="1">
            <a:spLocks/>
          </p:cNvSpPr>
          <p:nvPr/>
        </p:nvSpPr>
        <p:spPr>
          <a:xfrm>
            <a:off x="687888" y="3788935"/>
            <a:ext cx="3219189" cy="154385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 dirty="0">
                <a:cs typeface="Calibri"/>
              </a:rPr>
              <a:t>Export </a:t>
            </a:r>
            <a:r>
              <a:rPr lang="hu-HU" dirty="0" err="1">
                <a:cs typeface="Calibri"/>
              </a:rPr>
              <a:t>class</a:t>
            </a:r>
          </a:p>
          <a:p>
            <a:r>
              <a:rPr lang="hu-HU" dirty="0">
                <a:cs typeface="Calibri"/>
              </a:rPr>
              <a:t>Public </a:t>
            </a:r>
            <a:r>
              <a:rPr lang="hu-HU" dirty="0" err="1">
                <a:cs typeface="Calibri"/>
              </a:rPr>
              <a:t>id</a:t>
            </a:r>
            <a:r>
              <a:rPr lang="hu-HU" dirty="0">
                <a:cs typeface="Calibri"/>
              </a:rPr>
              <a:t> …..</a:t>
            </a:r>
          </a:p>
        </p:txBody>
      </p:sp>
      <p:sp>
        <p:nvSpPr>
          <p:cNvPr id="8" name="Tartalom helye 2">
            <a:extLst>
              <a:ext uri="{FF2B5EF4-FFF2-40B4-BE49-F238E27FC236}">
                <a16:creationId xmlns:a16="http://schemas.microsoft.com/office/drawing/2014/main" id="{9860A881-9EB0-86D8-C5BF-A04B1FAEF287}"/>
              </a:ext>
            </a:extLst>
          </p:cNvPr>
          <p:cNvSpPr txBox="1">
            <a:spLocks/>
          </p:cNvSpPr>
          <p:nvPr/>
        </p:nvSpPr>
        <p:spPr>
          <a:xfrm>
            <a:off x="7639832" y="699181"/>
            <a:ext cx="3219189" cy="154385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 dirty="0">
                <a:cs typeface="Calibri"/>
              </a:rPr>
              <a:t>Public </a:t>
            </a:r>
            <a:r>
              <a:rPr lang="hu-HU" dirty="0" err="1">
                <a:cs typeface="Calibri"/>
              </a:rPr>
              <a:t>class</a:t>
            </a:r>
            <a:r>
              <a:rPr lang="hu-HU" dirty="0">
                <a:cs typeface="Calibri"/>
              </a:rPr>
              <a:t> </a:t>
            </a:r>
            <a:r>
              <a:rPr lang="hu-HU" dirty="0" err="1">
                <a:cs typeface="Calibri"/>
              </a:rPr>
              <a:t>user</a:t>
            </a:r>
          </a:p>
          <a:p>
            <a:r>
              <a:rPr lang="hu-HU" dirty="0" err="1">
                <a:cs typeface="Calibri"/>
              </a:rPr>
              <a:t>Reqzóuired</a:t>
            </a:r>
            <a:r>
              <a:rPr lang="hu-HU" dirty="0">
                <a:cs typeface="Calibri"/>
              </a:rPr>
              <a:t> </a:t>
            </a:r>
            <a:r>
              <a:rPr lang="hu-HU" dirty="0" err="1">
                <a:cs typeface="Calibri"/>
              </a:rPr>
              <a:t>kwy</a:t>
            </a:r>
          </a:p>
        </p:txBody>
      </p:sp>
      <p:pic>
        <p:nvPicPr>
          <p:cNvPr id="9" name="Kép 9">
            <a:extLst>
              <a:ext uri="{FF2B5EF4-FFF2-40B4-BE49-F238E27FC236}">
                <a16:creationId xmlns:a16="http://schemas.microsoft.com/office/drawing/2014/main" id="{881CDD0C-E6AD-6A08-8A57-5F68308B99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00412" y="1814159"/>
            <a:ext cx="18296349" cy="4595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5867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BB95128-519A-28E4-BDE1-B3CC82F3D6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063" y="511262"/>
            <a:ext cx="10515600" cy="902230"/>
          </a:xfrm>
        </p:spPr>
        <p:txBody>
          <a:bodyPr/>
          <a:lstStyle/>
          <a:p>
            <a:r>
              <a:rPr lang="hu-HU" b="1" dirty="0" err="1">
                <a:cs typeface="Calibri Light"/>
              </a:rPr>
              <a:t>Controllers</a:t>
            </a:r>
            <a:endParaRPr lang="hu-HU" dirty="0" err="1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256A137B-A16F-43E4-2B89-D0B7449702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2063" y="1820261"/>
            <a:ext cx="10515600" cy="154385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hu-HU" dirty="0">
                <a:cs typeface="Calibri"/>
              </a:rPr>
              <a:t>Http </a:t>
            </a:r>
            <a:r>
              <a:rPr lang="hu-HU" dirty="0" err="1">
                <a:cs typeface="Calibri"/>
              </a:rPr>
              <a:t>request</a:t>
            </a:r>
            <a:r>
              <a:rPr lang="hu-HU" dirty="0">
                <a:cs typeface="Calibri"/>
              </a:rPr>
              <a:t> </a:t>
            </a:r>
            <a:r>
              <a:rPr lang="hu-HU" dirty="0" err="1">
                <a:cs typeface="Calibri"/>
              </a:rPr>
              <a:t>type</a:t>
            </a:r>
          </a:p>
          <a:p>
            <a:r>
              <a:rPr lang="hu-HU" dirty="0" err="1">
                <a:cs typeface="Calibri"/>
              </a:rPr>
              <a:t>Name</a:t>
            </a:r>
            <a:r>
              <a:rPr lang="hu-HU" dirty="0">
                <a:cs typeface="Calibri"/>
              </a:rPr>
              <a:t> of </a:t>
            </a:r>
            <a:r>
              <a:rPr lang="hu-HU" dirty="0" err="1">
                <a:cs typeface="Calibri"/>
              </a:rPr>
              <a:t>function</a:t>
            </a:r>
            <a:endParaRPr lang="hu-HU" sz="2800" dirty="0" err="1">
              <a:cs typeface="Calibri"/>
            </a:endParaRPr>
          </a:p>
          <a:p>
            <a:r>
              <a:rPr lang="hu-HU" dirty="0" err="1">
                <a:cs typeface="Calibri"/>
              </a:rPr>
              <a:t>Extension</a:t>
            </a:r>
          </a:p>
        </p:txBody>
      </p:sp>
      <p:sp>
        <p:nvSpPr>
          <p:cNvPr id="8" name="Tartalom helye 2">
            <a:extLst>
              <a:ext uri="{FF2B5EF4-FFF2-40B4-BE49-F238E27FC236}">
                <a16:creationId xmlns:a16="http://schemas.microsoft.com/office/drawing/2014/main" id="{9860A881-9EB0-86D8-C5BF-A04B1FAEF287}"/>
              </a:ext>
            </a:extLst>
          </p:cNvPr>
          <p:cNvSpPr txBox="1">
            <a:spLocks/>
          </p:cNvSpPr>
          <p:nvPr/>
        </p:nvSpPr>
        <p:spPr>
          <a:xfrm>
            <a:off x="936815" y="4380028"/>
            <a:ext cx="3219189" cy="18667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 dirty="0" err="1">
                <a:cs typeface="Calibri"/>
              </a:rPr>
              <a:t>Httpget</a:t>
            </a:r>
          </a:p>
          <a:p>
            <a:endParaRPr lang="hu-HU" dirty="0">
              <a:cs typeface="Calibri"/>
            </a:endParaRPr>
          </a:p>
        </p:txBody>
      </p:sp>
      <p:pic>
        <p:nvPicPr>
          <p:cNvPr id="4" name="Kép 4">
            <a:extLst>
              <a:ext uri="{FF2B5EF4-FFF2-40B4-BE49-F238E27FC236}">
                <a16:creationId xmlns:a16="http://schemas.microsoft.com/office/drawing/2014/main" id="{ED38C760-AF87-9E25-B704-004C611B07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54269" y="1596900"/>
            <a:ext cx="15269402" cy="4334909"/>
          </a:xfrm>
          <a:prstGeom prst="rect">
            <a:avLst/>
          </a:prstGeom>
        </p:spPr>
      </p:pic>
      <p:pic>
        <p:nvPicPr>
          <p:cNvPr id="5" name="Kép 5" descr="A képen szöveg látható&#10;&#10;Automatikusan generált leírás">
            <a:extLst>
              <a:ext uri="{FF2B5EF4-FFF2-40B4-BE49-F238E27FC236}">
                <a16:creationId xmlns:a16="http://schemas.microsoft.com/office/drawing/2014/main" id="{404BCA20-CD5B-7562-A885-AE07C793C3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9825" y="637285"/>
            <a:ext cx="7095639" cy="5699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3159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BB95128-519A-28E4-BDE1-B3CC82F3D6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063" y="511262"/>
            <a:ext cx="10515600" cy="902230"/>
          </a:xfrm>
        </p:spPr>
        <p:txBody>
          <a:bodyPr/>
          <a:lstStyle/>
          <a:p>
            <a:r>
              <a:rPr lang="hu-HU" b="1" dirty="0" err="1">
                <a:cs typeface="Calibri Light"/>
              </a:rPr>
              <a:t>Controllers</a:t>
            </a:r>
            <a:endParaRPr lang="hu-HU" dirty="0" err="1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256A137B-A16F-43E4-2B89-D0B7449702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2063" y="1820261"/>
            <a:ext cx="10515600" cy="154385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hu-HU" dirty="0" err="1">
                <a:cs typeface="Calibri"/>
              </a:rPr>
              <a:t>Laravel</a:t>
            </a:r>
            <a:endParaRPr lang="hu-HU" dirty="0" err="1"/>
          </a:p>
          <a:p>
            <a:r>
              <a:rPr lang="hu-HU" dirty="0" err="1">
                <a:cs typeface="Calibri"/>
              </a:rPr>
              <a:t>Bootstrap</a:t>
            </a:r>
            <a:endParaRPr lang="hu-HU" sz="2800" dirty="0" err="1">
              <a:cs typeface="Calibri"/>
            </a:endParaRPr>
          </a:p>
          <a:p>
            <a:r>
              <a:rPr lang="hu-HU" dirty="0">
                <a:cs typeface="Calibri"/>
              </a:rPr>
              <a:t>Service</a:t>
            </a:r>
          </a:p>
        </p:txBody>
      </p:sp>
      <p:sp>
        <p:nvSpPr>
          <p:cNvPr id="8" name="Tartalom helye 2">
            <a:extLst>
              <a:ext uri="{FF2B5EF4-FFF2-40B4-BE49-F238E27FC236}">
                <a16:creationId xmlns:a16="http://schemas.microsoft.com/office/drawing/2014/main" id="{9860A881-9EB0-86D8-C5BF-A04B1FAEF287}"/>
              </a:ext>
            </a:extLst>
          </p:cNvPr>
          <p:cNvSpPr txBox="1">
            <a:spLocks/>
          </p:cNvSpPr>
          <p:nvPr/>
        </p:nvSpPr>
        <p:spPr>
          <a:xfrm>
            <a:off x="7639832" y="699181"/>
            <a:ext cx="3219189" cy="154385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 dirty="0" err="1">
                <a:cs typeface="Calibri"/>
              </a:rPr>
              <a:t>Httpget</a:t>
            </a:r>
          </a:p>
          <a:p>
            <a:endParaRPr lang="hu-HU" dirty="0">
              <a:cs typeface="Calibri"/>
            </a:endParaRPr>
          </a:p>
        </p:txBody>
      </p:sp>
      <p:pic>
        <p:nvPicPr>
          <p:cNvPr id="5" name="Kép 5">
            <a:extLst>
              <a:ext uri="{FF2B5EF4-FFF2-40B4-BE49-F238E27FC236}">
                <a16:creationId xmlns:a16="http://schemas.microsoft.com/office/drawing/2014/main" id="{C7153CA7-89CD-B5E6-20CF-149E9B6712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9224" y="2594736"/>
            <a:ext cx="14637970" cy="4185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8484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BB95128-519A-28E4-BDE1-B3CC82F3D6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063" y="511262"/>
            <a:ext cx="10515600" cy="902230"/>
          </a:xfrm>
        </p:spPr>
        <p:txBody>
          <a:bodyPr/>
          <a:lstStyle/>
          <a:p>
            <a:r>
              <a:rPr lang="hu-HU" b="1" dirty="0" err="1">
                <a:cs typeface="Calibri Light"/>
              </a:rPr>
              <a:t>Database</a:t>
            </a:r>
            <a:endParaRPr lang="hu-HU" dirty="0" err="1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256A137B-A16F-43E4-2B89-D0B7449702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2063" y="1820261"/>
            <a:ext cx="10515600" cy="154385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hu-HU" dirty="0" err="1">
                <a:cs typeface="Calibri"/>
              </a:rPr>
              <a:t>mySQL</a:t>
            </a:r>
            <a:endParaRPr lang="hu-HU" dirty="0" err="1"/>
          </a:p>
          <a:p>
            <a:r>
              <a:rPr lang="hu-HU" dirty="0">
                <a:cs typeface="Calibri"/>
              </a:rPr>
              <a:t>xx </a:t>
            </a:r>
            <a:r>
              <a:rPr lang="hu-HU" dirty="0" err="1">
                <a:cs typeface="Calibri"/>
              </a:rPr>
              <a:t>Tables</a:t>
            </a:r>
          </a:p>
        </p:txBody>
      </p:sp>
      <p:pic>
        <p:nvPicPr>
          <p:cNvPr id="4" name="Kép 5">
            <a:extLst>
              <a:ext uri="{FF2B5EF4-FFF2-40B4-BE49-F238E27FC236}">
                <a16:creationId xmlns:a16="http://schemas.microsoft.com/office/drawing/2014/main" id="{70BA16DF-38EB-4EAE-A797-692A8F10E7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6298" y="2926462"/>
            <a:ext cx="12488909" cy="3557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3778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</TotalTime>
  <Words>208</Words>
  <Application>Microsoft Office PowerPoint</Application>
  <PresentationFormat>Szélesvásznú</PresentationFormat>
  <Paragraphs>107</Paragraphs>
  <Slides>19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3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office theme</vt:lpstr>
      <vt:lpstr>TANÁRKERESŐ</vt:lpstr>
      <vt:lpstr>A program célja:</vt:lpstr>
      <vt:lpstr>A program funkciók: </vt:lpstr>
      <vt:lpstr>A program:</vt:lpstr>
      <vt:lpstr>Backend:</vt:lpstr>
      <vt:lpstr>Models</vt:lpstr>
      <vt:lpstr>Controllers</vt:lpstr>
      <vt:lpstr>Controllers</vt:lpstr>
      <vt:lpstr>Database</vt:lpstr>
      <vt:lpstr>Tabla kapcsolatok</vt:lpstr>
      <vt:lpstr>Reszponzív</vt:lpstr>
      <vt:lpstr>Tests</vt:lpstr>
      <vt:lpstr>Teamwork</vt:lpstr>
      <vt:lpstr>Teamwork - Frontend</vt:lpstr>
      <vt:lpstr>Teamwork - Backand</vt:lpstr>
      <vt:lpstr>Publication</vt:lpstr>
      <vt:lpstr>További tervek</vt:lpstr>
      <vt:lpstr>Tanart kers demo</vt:lpstr>
      <vt:lpstr>Tanart kers demo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Tóth-Sági Andrea</dc:creator>
  <cp:lastModifiedBy>Andrea Tóth-Sági</cp:lastModifiedBy>
  <cp:revision>424</cp:revision>
  <dcterms:created xsi:type="dcterms:W3CDTF">2013-07-15T20:26:40Z</dcterms:created>
  <dcterms:modified xsi:type="dcterms:W3CDTF">2023-05-02T18:26:18Z</dcterms:modified>
</cp:coreProperties>
</file>